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sldIdLst>
    <p:sldId id="256" r:id="rId3"/>
    <p:sldId id="273" r:id="rId4"/>
    <p:sldId id="258" r:id="rId5"/>
    <p:sldId id="259" r:id="rId6"/>
    <p:sldId id="274" r:id="rId7"/>
    <p:sldId id="276" r:id="rId8"/>
    <p:sldId id="285" r:id="rId9"/>
    <p:sldId id="286" r:id="rId10"/>
    <p:sldId id="278" r:id="rId11"/>
    <p:sldId id="282" r:id="rId12"/>
    <p:sldId id="283" r:id="rId13"/>
    <p:sldId id="287" r:id="rId14"/>
    <p:sldId id="284" r:id="rId15"/>
    <p:sldId id="288" r:id="rId16"/>
    <p:sldId id="280"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21" name="diagonais"/>
          <p:cNvGrpSpPr/>
          <p:nvPr/>
        </p:nvGrpSpPr>
        <p:grpSpPr>
          <a:xfrm>
            <a:off x="7518401" y="4145282"/>
            <a:ext cx="4687338" cy="2731407"/>
            <a:chOff x="5638800" y="3108960"/>
            <a:chExt cx="3515503" cy="2048555"/>
          </a:xfrm>
        </p:grpSpPr>
        <p:cxnSp>
          <p:nvCxnSpPr>
            <p:cNvPr id="14" name="Conector Re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inhas inferiores"/>
          <p:cNvGrpSpPr/>
          <p:nvPr/>
        </p:nvGrpSpPr>
        <p:grpSpPr>
          <a:xfrm>
            <a:off x="-8918" y="6057150"/>
            <a:ext cx="5500158" cy="820207"/>
            <a:chOff x="-6689" y="4553748"/>
            <a:chExt cx="4125119" cy="615155"/>
          </a:xfrm>
        </p:grpSpPr>
        <p:sp>
          <p:nvSpPr>
            <p:cNvPr id="9" name="Forma Liv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sz="1800"/>
            </a:p>
          </p:txBody>
        </p:sp>
        <p:sp>
          <p:nvSpPr>
            <p:cNvPr id="10" name="Forma Liv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sz="1800"/>
            </a:p>
          </p:txBody>
        </p:sp>
        <p:sp>
          <p:nvSpPr>
            <p:cNvPr id="11" name="Forma Liv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sz="1800"/>
            </a:p>
          </p:txBody>
        </p:sp>
      </p:grpSp>
      <p:sp>
        <p:nvSpPr>
          <p:cNvPr id="2" name="Título 1"/>
          <p:cNvSpPr>
            <a:spLocks noGrp="1"/>
          </p:cNvSpPr>
          <p:nvPr>
            <p:ph type="ctrTitle"/>
          </p:nvPr>
        </p:nvSpPr>
        <p:spPr>
          <a:xfrm>
            <a:off x="1625600" y="584201"/>
            <a:ext cx="8737600" cy="2000251"/>
          </a:xfrm>
        </p:spPr>
        <p:txBody>
          <a:bodyPr rtlCol="0">
            <a:normAutofit/>
          </a:bodyPr>
          <a:lstStyle>
            <a:lvl1pPr algn="l" rtl="0">
              <a:defRPr sz="5400"/>
            </a:lvl1pPr>
          </a:lstStyle>
          <a:p>
            <a:pPr rtl="0"/>
            <a:r>
              <a:rPr lang="pt-BR"/>
              <a:t>Clique para editar o estilo do título mestre</a:t>
            </a:r>
            <a:endParaRPr/>
          </a:p>
        </p:txBody>
      </p:sp>
      <p:sp>
        <p:nvSpPr>
          <p:cNvPr id="3" name="Subtítulo 2"/>
          <p:cNvSpPr>
            <a:spLocks noGrp="1"/>
          </p:cNvSpPr>
          <p:nvPr>
            <p:ph type="subTitle" idx="1"/>
          </p:nvPr>
        </p:nvSpPr>
        <p:spPr>
          <a:xfrm>
            <a:off x="1625600" y="2616200"/>
            <a:ext cx="8737600"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t-BR"/>
              <a:t>Clique para editar o estilo do subtítulo mestre</a:t>
            </a:r>
            <a:endParaRPr/>
          </a:p>
        </p:txBody>
      </p:sp>
      <p:sp>
        <p:nvSpPr>
          <p:cNvPr id="22" name="Espaço Reservado para Data 21"/>
          <p:cNvSpPr>
            <a:spLocks noGrp="1"/>
          </p:cNvSpPr>
          <p:nvPr>
            <p:ph type="dt" sz="half" idx="10"/>
          </p:nvPr>
        </p:nvSpPr>
        <p:spPr/>
        <p:txBody>
          <a:bodyPr rtlCol="0"/>
          <a:lstStyle/>
          <a:p>
            <a:pPr rtl="0"/>
            <a:r>
              <a:rPr lang="en-US"/>
              <a:t>01/08/2016</a:t>
            </a:r>
            <a:endParaRPr/>
          </a:p>
        </p:txBody>
      </p:sp>
      <p:sp>
        <p:nvSpPr>
          <p:cNvPr id="23" name="Espaço Reservado para Rodapé 22"/>
          <p:cNvSpPr>
            <a:spLocks noGrp="1"/>
          </p:cNvSpPr>
          <p:nvPr>
            <p:ph type="ftr" sz="quarter" idx="11"/>
          </p:nvPr>
        </p:nvSpPr>
        <p:spPr/>
        <p:txBody>
          <a:bodyPr rtlCol="0"/>
          <a:lstStyle/>
          <a:p>
            <a:pPr rtl="0"/>
            <a:endParaRPr/>
          </a:p>
        </p:txBody>
      </p:sp>
      <p:sp>
        <p:nvSpPr>
          <p:cNvPr id="24" name="Espaço Reservado para o Número do Slide 23"/>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15690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estilo do título mestre</a:t>
            </a:r>
            <a:endParaRPr/>
          </a:p>
        </p:txBody>
      </p:sp>
      <p:sp>
        <p:nvSpPr>
          <p:cNvPr id="3" name="Espaço Reservado para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01/08/2016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42226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584200"/>
            <a:ext cx="2743200" cy="5588000"/>
          </a:xfrm>
        </p:spPr>
        <p:txBody>
          <a:bodyPr vert="eaVert" rtlCol="0"/>
          <a:lstStyle/>
          <a:p>
            <a:pPr rtl="0"/>
            <a:r>
              <a:rPr lang="pt-BR"/>
              <a:t>Clique para editar o estilo do título mestre</a:t>
            </a:r>
            <a:endParaRPr/>
          </a:p>
        </p:txBody>
      </p:sp>
      <p:sp>
        <p:nvSpPr>
          <p:cNvPr id="3" name="Espaço Reservado para Texto Vertical 2"/>
          <p:cNvSpPr>
            <a:spLocks noGrp="1"/>
          </p:cNvSpPr>
          <p:nvPr>
            <p:ph type="body" orient="vert" idx="1"/>
          </p:nvPr>
        </p:nvSpPr>
        <p:spPr>
          <a:xfrm>
            <a:off x="1219200" y="584200"/>
            <a:ext cx="7416800"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01/08/2016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2454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4651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3607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76485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5198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7585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0086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50258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8286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estilo do título mestre</a:t>
            </a:r>
            <a:endParaRPr/>
          </a:p>
        </p:txBody>
      </p:sp>
      <p:sp>
        <p:nvSpPr>
          <p:cNvPr id="3" name="Espaço Reservado para Conteú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10"/>
          </p:nvPr>
        </p:nvSpPr>
        <p:spPr/>
        <p:txBody>
          <a:bodyPr rtlCol="0"/>
          <a:lstStyle/>
          <a:p>
            <a:pPr rtl="0"/>
            <a:r>
              <a:rPr lang="en-US"/>
              <a:t>01/08/2016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4635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319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9762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1579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080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6495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3054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83174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97616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8324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11" name="diagonais"/>
          <p:cNvGrpSpPr/>
          <p:nvPr/>
        </p:nvGrpSpPr>
        <p:grpSpPr>
          <a:xfrm>
            <a:off x="7518401" y="4145282"/>
            <a:ext cx="4687338" cy="2731407"/>
            <a:chOff x="5638800" y="3108960"/>
            <a:chExt cx="3515503" cy="2048555"/>
          </a:xfrm>
        </p:grpSpPr>
        <p:cxnSp>
          <p:nvCxnSpPr>
            <p:cNvPr id="12" name="Conector Re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601" y="2209802"/>
            <a:ext cx="8940800" cy="2764335"/>
          </a:xfrm>
        </p:spPr>
        <p:txBody>
          <a:bodyPr rtlCol="0" anchor="b">
            <a:normAutofit/>
          </a:bodyPr>
          <a:lstStyle>
            <a:lvl1pPr algn="l" rtl="0">
              <a:defRPr sz="5400" b="0" cap="none" baseline="0"/>
            </a:lvl1pPr>
          </a:lstStyle>
          <a:p>
            <a:pPr rtl="0"/>
            <a:r>
              <a:rPr lang="pt-BR"/>
              <a:t>Clique para editar o estilo do título mestre</a:t>
            </a:r>
            <a:endParaRPr/>
          </a:p>
        </p:txBody>
      </p:sp>
      <p:sp>
        <p:nvSpPr>
          <p:cNvPr id="3" name="Espaço Reservado para Texto 2"/>
          <p:cNvSpPr>
            <a:spLocks noGrp="1"/>
          </p:cNvSpPr>
          <p:nvPr>
            <p:ph type="body" idx="1"/>
          </p:nvPr>
        </p:nvSpPr>
        <p:spPr>
          <a:xfrm>
            <a:off x="1625600" y="4951267"/>
            <a:ext cx="7071361"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t-BR"/>
              <a:t>Clique para editar os estilos do texto mestre</a:t>
            </a:r>
          </a:p>
        </p:txBody>
      </p:sp>
      <p:sp>
        <p:nvSpPr>
          <p:cNvPr id="4" name="Espaço Reservado para Data 3"/>
          <p:cNvSpPr>
            <a:spLocks noGrp="1"/>
          </p:cNvSpPr>
          <p:nvPr>
            <p:ph type="dt" sz="half" idx="10"/>
          </p:nvPr>
        </p:nvSpPr>
        <p:spPr/>
        <p:txBody>
          <a:bodyPr rtlCol="0"/>
          <a:lstStyle/>
          <a:p>
            <a:pPr rtl="0"/>
            <a:r>
              <a:rPr lang="en-US"/>
              <a:t>01/08/2016</a:t>
            </a:r>
            <a:endParaRPr/>
          </a:p>
        </p:txBody>
      </p:sp>
      <p:sp>
        <p:nvSpPr>
          <p:cNvPr id="5" name="Espaço Reservado para Rodapé 4"/>
          <p:cNvSpPr>
            <a:spLocks noGrp="1"/>
          </p:cNvSpPr>
          <p:nvPr>
            <p:ph type="ftr" sz="quarter" idx="11"/>
          </p:nvPr>
        </p:nvSpPr>
        <p:spPr/>
        <p:txBody>
          <a:bodyPr rtlCol="0"/>
          <a:lstStyle/>
          <a:p>
            <a:pPr rtl="0"/>
            <a:endParaRPr/>
          </a:p>
        </p:txBody>
      </p:sp>
      <p:sp>
        <p:nvSpPr>
          <p:cNvPr id="6" name="Espaço Reservado para Número de Slide 5"/>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0452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estilo do título mestre</a:t>
            </a:r>
            <a:endParaRPr/>
          </a:p>
        </p:txBody>
      </p:sp>
      <p:sp>
        <p:nvSpPr>
          <p:cNvPr id="3" name="Espaço Reservado para Conteúdo 2"/>
          <p:cNvSpPr>
            <a:spLocks noGrp="1"/>
          </p:cNvSpPr>
          <p:nvPr>
            <p:ph sz="half" idx="1"/>
          </p:nvPr>
        </p:nvSpPr>
        <p:spPr>
          <a:xfrm>
            <a:off x="12192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Conteúdo 3"/>
          <p:cNvSpPr>
            <a:spLocks noGrp="1"/>
          </p:cNvSpPr>
          <p:nvPr>
            <p:ph sz="half" idx="2"/>
          </p:nvPr>
        </p:nvSpPr>
        <p:spPr>
          <a:xfrm>
            <a:off x="6502401" y="1706880"/>
            <a:ext cx="5080000"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Data 4"/>
          <p:cNvSpPr>
            <a:spLocks noGrp="1"/>
          </p:cNvSpPr>
          <p:nvPr>
            <p:ph type="dt" sz="half" idx="10"/>
          </p:nvPr>
        </p:nvSpPr>
        <p:spPr/>
        <p:txBody>
          <a:bodyPr rtlCol="0"/>
          <a:lstStyle/>
          <a:p>
            <a:pPr rtl="0"/>
            <a:r>
              <a:rPr lang="en-US"/>
              <a:t>01/08/2016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29760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pt-BR"/>
              <a:t>Clique para editar o estilo do título mestre</a:t>
            </a:r>
            <a:endParaRPr/>
          </a:p>
        </p:txBody>
      </p:sp>
      <p:sp>
        <p:nvSpPr>
          <p:cNvPr id="3" name="Espaço Reservado para Texto 2"/>
          <p:cNvSpPr>
            <a:spLocks noGrp="1"/>
          </p:cNvSpPr>
          <p:nvPr>
            <p:ph type="body" idx="1"/>
          </p:nvPr>
        </p:nvSpPr>
        <p:spPr>
          <a:xfrm>
            <a:off x="1219200"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a:t>Clique para editar os estilos do texto mestre</a:t>
            </a:r>
          </a:p>
        </p:txBody>
      </p:sp>
      <p:sp>
        <p:nvSpPr>
          <p:cNvPr id="4" name="Espaço Reservado para Conteúdo 3"/>
          <p:cNvSpPr>
            <a:spLocks noGrp="1"/>
          </p:cNvSpPr>
          <p:nvPr>
            <p:ph sz="half" idx="2"/>
          </p:nvPr>
        </p:nvSpPr>
        <p:spPr>
          <a:xfrm>
            <a:off x="12192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Texto 4"/>
          <p:cNvSpPr>
            <a:spLocks noGrp="1"/>
          </p:cNvSpPr>
          <p:nvPr>
            <p:ph type="body" sz="quarter" idx="3"/>
          </p:nvPr>
        </p:nvSpPr>
        <p:spPr>
          <a:xfrm>
            <a:off x="6498336" y="1701800"/>
            <a:ext cx="5084064"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a:t>Clique para editar os estilos do texto mestre</a:t>
            </a:r>
          </a:p>
        </p:txBody>
      </p:sp>
      <p:sp>
        <p:nvSpPr>
          <p:cNvPr id="6" name="Espaço Reservado para Conteúdo 5"/>
          <p:cNvSpPr>
            <a:spLocks noGrp="1"/>
          </p:cNvSpPr>
          <p:nvPr>
            <p:ph sz="quarter" idx="4"/>
          </p:nvPr>
        </p:nvSpPr>
        <p:spPr>
          <a:xfrm>
            <a:off x="6502401" y="2717800"/>
            <a:ext cx="5080000"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7" name="Espaço Reservado para Data 6"/>
          <p:cNvSpPr>
            <a:spLocks noGrp="1"/>
          </p:cNvSpPr>
          <p:nvPr>
            <p:ph type="dt" sz="half" idx="10"/>
          </p:nvPr>
        </p:nvSpPr>
        <p:spPr/>
        <p:txBody>
          <a:bodyPr rtlCol="0"/>
          <a:lstStyle/>
          <a:p>
            <a:pPr rtl="0"/>
            <a:r>
              <a:rPr lang="en-US"/>
              <a:t>01/08/2016</a:t>
            </a:r>
            <a:endParaRPr/>
          </a:p>
        </p:txBody>
      </p:sp>
      <p:sp>
        <p:nvSpPr>
          <p:cNvPr id="8" name="Espaço Reservado para Rodapé 7"/>
          <p:cNvSpPr>
            <a:spLocks noGrp="1"/>
          </p:cNvSpPr>
          <p:nvPr>
            <p:ph type="ftr" sz="quarter" idx="11"/>
          </p:nvPr>
        </p:nvSpPr>
        <p:spPr/>
        <p:txBody>
          <a:bodyPr rtlCol="0"/>
          <a:lstStyle/>
          <a:p>
            <a:pPr rtl="0"/>
            <a:endParaRPr/>
          </a:p>
        </p:txBody>
      </p:sp>
      <p:sp>
        <p:nvSpPr>
          <p:cNvPr id="9" name="Espaço Reservado para o Número do Slide 8"/>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80787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estilo do título mestre</a:t>
            </a:r>
            <a:endParaRPr/>
          </a:p>
        </p:txBody>
      </p:sp>
      <p:sp>
        <p:nvSpPr>
          <p:cNvPr id="3" name="Espaço Reservado para Data 2"/>
          <p:cNvSpPr>
            <a:spLocks noGrp="1"/>
          </p:cNvSpPr>
          <p:nvPr>
            <p:ph type="dt" sz="half" idx="10"/>
          </p:nvPr>
        </p:nvSpPr>
        <p:spPr/>
        <p:txBody>
          <a:bodyPr rtlCol="0"/>
          <a:lstStyle/>
          <a:p>
            <a:pPr rtl="0"/>
            <a:r>
              <a:rPr lang="en-US"/>
              <a:t>01/08/2016</a:t>
            </a:r>
            <a:endParaRPr/>
          </a:p>
        </p:txBody>
      </p:sp>
      <p:sp>
        <p:nvSpPr>
          <p:cNvPr id="4" name="Espaço Reservado para Rodapé 3"/>
          <p:cNvSpPr>
            <a:spLocks noGrp="1"/>
          </p:cNvSpPr>
          <p:nvPr>
            <p:ph type="ftr" sz="quarter" idx="11"/>
          </p:nvPr>
        </p:nvSpPr>
        <p:spPr/>
        <p:txBody>
          <a:bodyPr rtlCol="0"/>
          <a:lstStyle/>
          <a:p>
            <a:pPr rtl="0"/>
            <a:endParaRPr/>
          </a:p>
        </p:txBody>
      </p:sp>
      <p:sp>
        <p:nvSpPr>
          <p:cNvPr id="5" name="Espaço Reservado para Número de Slide 4"/>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6445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r>
              <a:rPr lang="en-US"/>
              <a:t>01/08/2016</a:t>
            </a:r>
            <a:endParaRPr/>
          </a:p>
        </p:txBody>
      </p:sp>
      <p:sp>
        <p:nvSpPr>
          <p:cNvPr id="3" name="Espaço Reservado para Rodapé 2"/>
          <p:cNvSpPr>
            <a:spLocks noGrp="1"/>
          </p:cNvSpPr>
          <p:nvPr>
            <p:ph type="ftr" sz="quarter" idx="11"/>
          </p:nvPr>
        </p:nvSpPr>
        <p:spPr/>
        <p:txBody>
          <a:bodyPr rtlCol="0"/>
          <a:lstStyle/>
          <a:p>
            <a:pPr rtl="0"/>
            <a:endParaRPr/>
          </a:p>
        </p:txBody>
      </p:sp>
      <p:sp>
        <p:nvSpPr>
          <p:cNvPr id="4" name="Espaço Reservado para Número de Slide 3"/>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259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pt-BR"/>
              <a:t>Clique para editar o estilo do título mestre</a:t>
            </a:r>
            <a:endParaRPr/>
          </a:p>
        </p:txBody>
      </p:sp>
      <p:sp>
        <p:nvSpPr>
          <p:cNvPr id="4" name="Espaço Reservado para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a:t>Clique para editar os estilos do texto mestre</a:t>
            </a:r>
          </a:p>
        </p:txBody>
      </p:sp>
      <p:sp>
        <p:nvSpPr>
          <p:cNvPr id="3" name="Espaço Reservado para Conteúdo 2"/>
          <p:cNvSpPr>
            <a:spLocks noGrp="1"/>
          </p:cNvSpPr>
          <p:nvPr>
            <p:ph idx="1"/>
          </p:nvPr>
        </p:nvSpPr>
        <p:spPr>
          <a:xfrm>
            <a:off x="5486400" y="584200"/>
            <a:ext cx="6096001"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pt-BR"/>
              <a:t>Clique para editar os estilos do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Data 4"/>
          <p:cNvSpPr>
            <a:spLocks noGrp="1"/>
          </p:cNvSpPr>
          <p:nvPr>
            <p:ph type="dt" sz="half" idx="10"/>
          </p:nvPr>
        </p:nvSpPr>
        <p:spPr/>
        <p:txBody>
          <a:bodyPr rtlCol="0"/>
          <a:lstStyle/>
          <a:p>
            <a:pPr rtl="0"/>
            <a:r>
              <a:rPr lang="en-US"/>
              <a:t>01/08/2016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47779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219200" y="1701800"/>
            <a:ext cx="4064000" cy="2438400"/>
          </a:xfrm>
        </p:spPr>
        <p:txBody>
          <a:bodyPr rtlCol="0" anchor="b">
            <a:normAutofit/>
          </a:bodyPr>
          <a:lstStyle>
            <a:lvl1pPr algn="l" rtl="0">
              <a:defRPr sz="2800" b="0" cap="all" spc="200" baseline="0">
                <a:solidFill>
                  <a:schemeClr val="accent1"/>
                </a:solidFill>
              </a:defRPr>
            </a:lvl1pPr>
          </a:lstStyle>
          <a:p>
            <a:pPr rtl="0"/>
            <a:r>
              <a:rPr lang="pt-BR"/>
              <a:t>Clique para editar o estilo do título mestre</a:t>
            </a:r>
            <a:endParaRPr/>
          </a:p>
        </p:txBody>
      </p:sp>
      <p:sp>
        <p:nvSpPr>
          <p:cNvPr id="4" name="Espaço Reservado para Texto 3"/>
          <p:cNvSpPr>
            <a:spLocks noGrp="1"/>
          </p:cNvSpPr>
          <p:nvPr>
            <p:ph type="body" sz="half" idx="2"/>
          </p:nvPr>
        </p:nvSpPr>
        <p:spPr>
          <a:xfrm>
            <a:off x="1219200" y="4241800"/>
            <a:ext cx="4064000"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a:t>Clique para editar os estilos do texto mestre</a:t>
            </a: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5486400" y="584200"/>
            <a:ext cx="6096001"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t-BR"/>
              <a:t>Clique no ícone para adicionar uma imagem</a:t>
            </a:r>
            <a:endParaRPr/>
          </a:p>
        </p:txBody>
      </p:sp>
      <p:sp>
        <p:nvSpPr>
          <p:cNvPr id="5" name="Espaço Reservado para Data 4"/>
          <p:cNvSpPr>
            <a:spLocks noGrp="1"/>
          </p:cNvSpPr>
          <p:nvPr>
            <p:ph type="dt" sz="half" idx="10"/>
          </p:nvPr>
        </p:nvSpPr>
        <p:spPr/>
        <p:txBody>
          <a:bodyPr rtlCol="0"/>
          <a:lstStyle/>
          <a:p>
            <a:pPr rtl="0"/>
            <a:r>
              <a:rPr lang="en-US"/>
              <a:t>01/08/2016</a:t>
            </a:r>
            <a:endParaRPr/>
          </a:p>
        </p:txBody>
      </p:sp>
      <p:sp>
        <p:nvSpPr>
          <p:cNvPr id="6" name="Espaço Reservado para Rodapé 5"/>
          <p:cNvSpPr>
            <a:spLocks noGrp="1"/>
          </p:cNvSpPr>
          <p:nvPr>
            <p:ph type="ftr" sz="quarter" idx="11"/>
          </p:nvPr>
        </p:nvSpPr>
        <p:spPr/>
        <p:txBody>
          <a:bodyPr rtlCol="0"/>
          <a:lstStyle/>
          <a:p>
            <a:pPr rtl="0"/>
            <a:endParaRPr/>
          </a:p>
        </p:txBody>
      </p:sp>
      <p:sp>
        <p:nvSpPr>
          <p:cNvPr id="7" name="Espaço Reservado para Número de Slide 6"/>
          <p:cNvSpPr>
            <a:spLocks noGrp="1"/>
          </p:cNvSpPr>
          <p:nvPr>
            <p:ph type="sldNum" sz="quarter" idx="12"/>
          </p:nvPr>
        </p:nvSpPr>
        <p:spPr/>
        <p:txBody>
          <a:bodyPr rtlCol="0"/>
          <a:lstStyle/>
          <a:p>
            <a:pPr rtl="0"/>
            <a:fld id="{C014DD1E-5D91-48A3-AD6D-45FBA980D106}" type="slidenum">
              <a:rPr/>
              <a:pPr rtl="0"/>
              <a:t>‹nº›</a:t>
            </a:fld>
            <a:endParaRPr/>
          </a:p>
        </p:txBody>
      </p:sp>
    </p:spTree>
    <p:extLst>
      <p:ext uri="{BB962C8B-B14F-4D97-AF65-F5344CB8AC3E}">
        <p14:creationId xmlns:p14="http://schemas.microsoft.com/office/powerpoint/2010/main" val="13612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inhas à esquerda"/>
          <p:cNvGrpSpPr/>
          <p:nvPr/>
        </p:nvGrpSpPr>
        <p:grpSpPr>
          <a:xfrm>
            <a:off x="-15874" y="-3174"/>
            <a:ext cx="820207" cy="5229225"/>
            <a:chOff x="-11906" y="-2381"/>
            <a:chExt cx="615155" cy="3921919"/>
          </a:xfrm>
        </p:grpSpPr>
        <p:sp>
          <p:nvSpPr>
            <p:cNvPr id="10" name="Forma Liv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800"/>
            </a:p>
          </p:txBody>
        </p:sp>
        <p:sp>
          <p:nvSpPr>
            <p:cNvPr id="11" name="Forma Liv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800"/>
            </a:p>
          </p:txBody>
        </p:sp>
        <p:sp>
          <p:nvSpPr>
            <p:cNvPr id="14" name="Forma Liv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800"/>
            </a:p>
          </p:txBody>
        </p:sp>
      </p:grpSp>
      <p:sp>
        <p:nvSpPr>
          <p:cNvPr id="2" name="Espaço Reservado para Título 1"/>
          <p:cNvSpPr>
            <a:spLocks noGrp="1"/>
          </p:cNvSpPr>
          <p:nvPr>
            <p:ph type="title"/>
          </p:nvPr>
        </p:nvSpPr>
        <p:spPr>
          <a:xfrm>
            <a:off x="1219201" y="274637"/>
            <a:ext cx="10363200" cy="1223963"/>
          </a:xfrm>
          <a:prstGeom prst="rect">
            <a:avLst/>
          </a:prstGeom>
        </p:spPr>
        <p:txBody>
          <a:bodyPr vert="horz" lIns="121899" tIns="60949" rIns="121899" bIns="60949" rtlCol="0" anchor="b">
            <a:normAutofit/>
          </a:bodyPr>
          <a:lstStyle/>
          <a:p>
            <a:pPr rtl="0"/>
            <a:r>
              <a:rPr lang="pt-BR"/>
              <a:t>Clique para editar o estilo de título Mestre</a:t>
            </a:r>
            <a:endParaRPr/>
          </a:p>
        </p:txBody>
      </p:sp>
      <p:sp>
        <p:nvSpPr>
          <p:cNvPr id="3" name="Espaço Reservado para Texto 2"/>
          <p:cNvSpPr>
            <a:spLocks noGrp="1"/>
          </p:cNvSpPr>
          <p:nvPr>
            <p:ph type="body" idx="1"/>
          </p:nvPr>
        </p:nvSpPr>
        <p:spPr>
          <a:xfrm>
            <a:off x="1219201" y="1701797"/>
            <a:ext cx="10363200" cy="4462272"/>
          </a:xfrm>
          <a:prstGeom prst="rect">
            <a:avLst/>
          </a:prstGeom>
        </p:spPr>
        <p:txBody>
          <a:bodyPr vert="horz" lIns="121899" tIns="60949" rIns="121899" bIns="60949" rtlCol="0">
            <a:normAutofit/>
          </a:bodyPr>
          <a:lstStyle/>
          <a:p>
            <a:pPr lvl="0" rtl="0"/>
            <a:r>
              <a:rPr lang="pt-BR"/>
              <a:t>Editar estilos de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Data 3"/>
          <p:cNvSpPr>
            <a:spLocks noGrp="1"/>
          </p:cNvSpPr>
          <p:nvPr>
            <p:ph type="dt" sz="half" idx="2"/>
          </p:nvPr>
        </p:nvSpPr>
        <p:spPr>
          <a:xfrm>
            <a:off x="1219200" y="6356353"/>
            <a:ext cx="2235200"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pPr rtl="0"/>
            <a:r>
              <a:rPr lang="en-US"/>
              <a:t>01/08/2016</a:t>
            </a:r>
            <a:endParaRPr/>
          </a:p>
        </p:txBody>
      </p:sp>
      <p:sp>
        <p:nvSpPr>
          <p:cNvPr id="5" name="Espaço Reservado para Rodapé 4"/>
          <p:cNvSpPr>
            <a:spLocks noGrp="1"/>
          </p:cNvSpPr>
          <p:nvPr>
            <p:ph type="ftr" sz="quarter" idx="3"/>
          </p:nvPr>
        </p:nvSpPr>
        <p:spPr>
          <a:xfrm>
            <a:off x="3454401" y="6356353"/>
            <a:ext cx="5283200"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a:p>
        </p:txBody>
      </p:sp>
      <p:sp>
        <p:nvSpPr>
          <p:cNvPr id="6" name="Espaço Reservado para Número de Slide 5"/>
          <p:cNvSpPr>
            <a:spLocks noGrp="1"/>
          </p:cNvSpPr>
          <p:nvPr>
            <p:ph type="sldNum" sz="quarter" idx="4"/>
          </p:nvPr>
        </p:nvSpPr>
        <p:spPr>
          <a:xfrm>
            <a:off x="10566401" y="6356353"/>
            <a:ext cx="1016000"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pPr rtl="0"/>
            <a:fld id="{C014DD1E-5D91-48A3-AD6D-45FBA980D106}" type="slidenum">
              <a:rPr/>
              <a:pPr rtl="0"/>
              <a:t>‹nº›</a:t>
            </a:fld>
            <a:endParaRPr/>
          </a:p>
        </p:txBody>
      </p:sp>
    </p:spTree>
    <p:extLst>
      <p:ext uri="{BB962C8B-B14F-4D97-AF65-F5344CB8AC3E}">
        <p14:creationId xmlns:p14="http://schemas.microsoft.com/office/powerpoint/2010/main" val="75530579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9/25/2024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792237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0982C-E6F0-4273-9DD7-33C6CDE985A5}"/>
              </a:ext>
            </a:extLst>
          </p:cNvPr>
          <p:cNvSpPr>
            <a:spLocks noGrp="1"/>
          </p:cNvSpPr>
          <p:nvPr>
            <p:ph type="ctrTitle"/>
          </p:nvPr>
        </p:nvSpPr>
        <p:spPr/>
        <p:style>
          <a:lnRef idx="0">
            <a:scrgbClr r="0" g="0" b="0"/>
          </a:lnRef>
          <a:fillRef idx="1003">
            <a:schemeClr val="dk1"/>
          </a:fillRef>
          <a:effectRef idx="0">
            <a:scrgbClr r="0" g="0" b="0"/>
          </a:effectRef>
          <a:fontRef idx="major"/>
        </p:style>
        <p:txBody>
          <a:bodyPr>
            <a:normAutofit/>
          </a:bodyPr>
          <a:lstStyle/>
          <a:p>
            <a:pPr algn="ctr"/>
            <a:r>
              <a:rPr lang="pt-BR" sz="9600" u="sng" dirty="0">
                <a:latin typeface="Algerian" panose="04020705040A02060702" pitchFamily="82" charset="0"/>
              </a:rPr>
              <a:t>filosofia</a:t>
            </a:r>
          </a:p>
        </p:txBody>
      </p:sp>
      <p:sp>
        <p:nvSpPr>
          <p:cNvPr id="3" name="Subtítulo 2">
            <a:extLst>
              <a:ext uri="{FF2B5EF4-FFF2-40B4-BE49-F238E27FC236}">
                <a16:creationId xmlns:a16="http://schemas.microsoft.com/office/drawing/2014/main" id="{81CAC220-1F4B-47E5-88F2-352787B23BED}"/>
              </a:ext>
            </a:extLst>
          </p:cNvPr>
          <p:cNvSpPr>
            <a:spLocks noGrp="1"/>
          </p:cNvSpPr>
          <p:nvPr>
            <p:ph type="subTitle" idx="1"/>
          </p:nvPr>
        </p:nvSpPr>
        <p:spPr/>
        <p:txBody>
          <a:bodyPr/>
          <a:lstStyle/>
          <a:p>
            <a:pPr algn="ctr"/>
            <a:r>
              <a:rPr lang="pt-BR" dirty="0"/>
              <a:t>Professor: Alexandre</a:t>
            </a:r>
          </a:p>
        </p:txBody>
      </p:sp>
    </p:spTree>
    <p:extLst>
      <p:ext uri="{BB962C8B-B14F-4D97-AF65-F5344CB8AC3E}">
        <p14:creationId xmlns:p14="http://schemas.microsoft.com/office/powerpoint/2010/main" val="378357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668C4-B8E4-4F1F-B511-A469DA60F946}"/>
              </a:ext>
            </a:extLst>
          </p:cNvPr>
          <p:cNvSpPr>
            <a:spLocks noGrp="1"/>
          </p:cNvSpPr>
          <p:nvPr>
            <p:ph type="title"/>
          </p:nvPr>
        </p:nvSpPr>
        <p:spPr/>
        <p:txBody>
          <a:bodyPr/>
          <a:lstStyle/>
          <a:p>
            <a:endParaRPr lang="pt-BR"/>
          </a:p>
        </p:txBody>
      </p:sp>
      <p:pic>
        <p:nvPicPr>
          <p:cNvPr id="1034" name="Picture 10" descr="Carimbo ok png 1 » PNG Image">
            <a:extLst>
              <a:ext uri="{FF2B5EF4-FFF2-40B4-BE49-F238E27FC236}">
                <a16:creationId xmlns:a16="http://schemas.microsoft.com/office/drawing/2014/main" id="{8976EB5C-AFC7-43A7-AF4A-EC45CFE08D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879" y="1259801"/>
            <a:ext cx="7712706" cy="43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4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0" y="0"/>
            <a:ext cx="12191999" cy="6858000"/>
          </a:xfrm>
        </p:spPr>
        <p:txBody>
          <a:bodyPr>
            <a:noAutofit/>
          </a:bodyPr>
          <a:lstStyle/>
          <a:p>
            <a:pPr marL="0" indent="0" algn="just">
              <a:buNone/>
            </a:pPr>
            <a:r>
              <a:rPr lang="pt-BR" sz="1800" dirty="0">
                <a:solidFill>
                  <a:srgbClr val="00B0F0"/>
                </a:solidFill>
              </a:rPr>
              <a:t>(</a:t>
            </a:r>
            <a:r>
              <a:rPr lang="pt-BR" dirty="0">
                <a:solidFill>
                  <a:srgbClr val="00B0F0"/>
                </a:solidFill>
              </a:rPr>
              <a:t>Enem)  </a:t>
            </a:r>
            <a:r>
              <a:rPr lang="pt-BR" b="1" dirty="0">
                <a:solidFill>
                  <a:srgbClr val="FFC000"/>
                </a:solidFill>
              </a:rPr>
              <a:t>TEXTO I</a:t>
            </a:r>
            <a:endParaRPr lang="pt-BR" dirty="0">
              <a:solidFill>
                <a:srgbClr val="FFC000"/>
              </a:solidFill>
            </a:endParaRPr>
          </a:p>
          <a:p>
            <a:pPr marL="0" indent="0" algn="just">
              <a:buNone/>
            </a:pPr>
            <a:r>
              <a:rPr lang="pt-BR" dirty="0"/>
              <a:t>Experimentei algumas vezes que os sentidos eram enganosos, e é de prudência nunca se fiar inteiramente em quem já nos enganou uma vez.</a:t>
            </a:r>
          </a:p>
          <a:p>
            <a:pPr marL="0" indent="0" algn="just">
              <a:buNone/>
            </a:pPr>
            <a:r>
              <a:rPr lang="pt-BR" dirty="0"/>
              <a:t>DESCARTES, R. </a:t>
            </a:r>
            <a:r>
              <a:rPr lang="pt-BR" i="1" dirty="0"/>
              <a:t>Meditações Metafísicas</a:t>
            </a:r>
            <a:r>
              <a:rPr lang="pt-BR" dirty="0"/>
              <a:t>. São Paulo: Abril Cultural, 1979.</a:t>
            </a:r>
          </a:p>
          <a:p>
            <a:pPr marL="0" indent="0" algn="just">
              <a:buNone/>
            </a:pPr>
            <a:r>
              <a:rPr lang="pt-BR" b="1" dirty="0">
                <a:solidFill>
                  <a:srgbClr val="FFC000"/>
                </a:solidFill>
              </a:rPr>
              <a:t>TEXTO II</a:t>
            </a:r>
            <a:endParaRPr lang="pt-BR" dirty="0">
              <a:solidFill>
                <a:srgbClr val="FFC000"/>
              </a:solidFill>
            </a:endParaRPr>
          </a:p>
          <a:p>
            <a:pPr marL="0" indent="0" algn="just">
              <a:buNone/>
            </a:pPr>
            <a:r>
              <a:rPr lang="pt-BR" dirty="0"/>
              <a:t>Sempre que alimentarmos alguma suspeita de que uma ideia esteja sendo empregada sem nenhum significado, precisaremos apenas indagar: de que impressão deriva esta suposta ideia? E se for impossível atribuir-lhe qualquer impressão sensorial, isso servirá para confirmar nossa suspeita.</a:t>
            </a:r>
          </a:p>
          <a:p>
            <a:pPr marL="0" indent="0" algn="just">
              <a:buNone/>
            </a:pPr>
            <a:r>
              <a:rPr lang="pt-BR" dirty="0"/>
              <a:t>HUME, D. </a:t>
            </a:r>
            <a:r>
              <a:rPr lang="pt-BR" i="1" dirty="0"/>
              <a:t>Uma investigação sobre o entendimento</a:t>
            </a:r>
            <a:r>
              <a:rPr lang="pt-BR" dirty="0"/>
              <a:t>. São Paulo: Unesp, 2004 (adaptado).</a:t>
            </a:r>
          </a:p>
          <a:p>
            <a:pPr marL="0" indent="0" algn="just">
              <a:buNone/>
            </a:pPr>
            <a:r>
              <a:rPr lang="pt-BR" dirty="0"/>
              <a:t> </a:t>
            </a:r>
          </a:p>
          <a:p>
            <a:pPr marL="0" indent="0" algn="just">
              <a:buNone/>
            </a:pPr>
            <a:r>
              <a:rPr lang="pt-BR" dirty="0">
                <a:solidFill>
                  <a:srgbClr val="00B0F0"/>
                </a:solidFill>
              </a:rPr>
              <a:t>Nos textos, ambos os autores se posicionam sobre a natureza do conhecimento humano. A comparação dos excertos permite assumir que Descartes e Hume: </a:t>
            </a:r>
          </a:p>
          <a:p>
            <a:pPr marL="0" indent="0" algn="just">
              <a:buNone/>
            </a:pPr>
            <a:r>
              <a:rPr lang="pt-BR" dirty="0">
                <a:solidFill>
                  <a:srgbClr val="FFC000"/>
                </a:solidFill>
              </a:rPr>
              <a:t>a) </a:t>
            </a:r>
            <a:r>
              <a:rPr lang="pt-BR" dirty="0"/>
              <a:t>defendem os sentidos como critério originário para considerar um conhecimento legítimo.   </a:t>
            </a:r>
          </a:p>
          <a:p>
            <a:pPr marL="0" indent="0" algn="just">
              <a:buNone/>
            </a:pPr>
            <a:r>
              <a:rPr lang="pt-BR" dirty="0">
                <a:solidFill>
                  <a:srgbClr val="FFC000"/>
                </a:solidFill>
              </a:rPr>
              <a:t>b) </a:t>
            </a:r>
            <a:r>
              <a:rPr lang="pt-BR" dirty="0"/>
              <a:t>entendem que é desnecessário suspeitar do significado de uma ideia na reflexão filosófica e crítica.   </a:t>
            </a:r>
          </a:p>
          <a:p>
            <a:pPr marL="0" indent="0" algn="just">
              <a:buNone/>
            </a:pPr>
            <a:r>
              <a:rPr lang="pt-BR" dirty="0">
                <a:solidFill>
                  <a:srgbClr val="FFC000"/>
                </a:solidFill>
              </a:rPr>
              <a:t>c) </a:t>
            </a:r>
            <a:r>
              <a:rPr lang="pt-BR" dirty="0"/>
              <a:t>são legítimos representantes do criticismo quanto à gênese do conhecimento.   </a:t>
            </a:r>
          </a:p>
          <a:p>
            <a:pPr marL="0" indent="0" algn="just">
              <a:buNone/>
            </a:pPr>
            <a:r>
              <a:rPr lang="pt-BR" dirty="0">
                <a:solidFill>
                  <a:srgbClr val="FFC000"/>
                </a:solidFill>
              </a:rPr>
              <a:t>d) </a:t>
            </a:r>
            <a:r>
              <a:rPr lang="pt-BR" dirty="0"/>
              <a:t>concordam que conhecimento humano é impossível em relação às ideias e aos sentidos.   </a:t>
            </a:r>
          </a:p>
          <a:p>
            <a:pPr marL="0" indent="0" algn="just">
              <a:buNone/>
            </a:pPr>
            <a:r>
              <a:rPr lang="pt-BR" dirty="0">
                <a:solidFill>
                  <a:srgbClr val="FFC000"/>
                </a:solidFill>
              </a:rPr>
              <a:t>e) </a:t>
            </a:r>
            <a:r>
              <a:rPr lang="pt-BR" dirty="0"/>
              <a:t>atribuem diferentes lugares ao papel dos sentidos no processo de obtenção do conhecimento. </a:t>
            </a:r>
          </a:p>
          <a:p>
            <a:pPr marL="0" indent="0" algn="just">
              <a:buNone/>
            </a:pPr>
            <a:br>
              <a:rPr lang="pt-BR" sz="1800" dirty="0"/>
            </a:br>
            <a:endParaRPr lang="pt-BR" sz="1800" dirty="0"/>
          </a:p>
        </p:txBody>
      </p:sp>
    </p:spTree>
    <p:extLst>
      <p:ext uri="{BB962C8B-B14F-4D97-AF65-F5344CB8AC3E}">
        <p14:creationId xmlns:p14="http://schemas.microsoft.com/office/powerpoint/2010/main" val="353152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48855" y="127591"/>
            <a:ext cx="11919097" cy="6581554"/>
          </a:xfrm>
        </p:spPr>
        <p:txBody>
          <a:bodyPr>
            <a:noAutofit/>
          </a:bodyPr>
          <a:lstStyle/>
          <a:p>
            <a:pPr marL="36900" indent="0" algn="just">
              <a:lnSpc>
                <a:spcPct val="115000"/>
              </a:lnSpc>
              <a:spcAft>
                <a:spcPts val="1000"/>
              </a:spcAft>
              <a:buNone/>
            </a:pPr>
            <a:r>
              <a:rPr lang="pt-BR" dirty="0"/>
              <a:t>(Enem)  Adão, ainda que supuséssemos que suas faculdades racionais fossem inteiramente perfeitas desde o início, não poderia ter inferido da fluidez e transparência da água que ela o sufocaria, nem da luminosidade e calor do fogo que este poderia consumi-lo. Nenhum objeto jamais revela, pelas qualidades que aparecem aos sentidos, nem as causas que o produziram, nem os efeitos que dele provirão; e tampouco nossa razão é capaz de extrair, sem auxílio da experiência, qualquer conclusão referente à existência efetiva de coisas ou questões de fato.</a:t>
            </a:r>
          </a:p>
          <a:p>
            <a:pPr marL="36900" indent="0" algn="just">
              <a:lnSpc>
                <a:spcPct val="115000"/>
              </a:lnSpc>
              <a:spcAft>
                <a:spcPts val="1000"/>
              </a:spcAft>
              <a:buNone/>
            </a:pPr>
            <a:r>
              <a:rPr lang="pt-BR" dirty="0"/>
              <a:t>HUME, D. Uma investigação sobre o entendimento humano. São Paulo: Unesp 2003. </a:t>
            </a:r>
          </a:p>
          <a:p>
            <a:pPr marL="36900" indent="0" algn="just">
              <a:lnSpc>
                <a:spcPct val="115000"/>
              </a:lnSpc>
              <a:spcAft>
                <a:spcPts val="1000"/>
              </a:spcAft>
              <a:buNone/>
            </a:pPr>
            <a:r>
              <a:rPr lang="pt-BR" dirty="0"/>
              <a:t>Segundo o autor, qual é a origem do conhecimento humano? </a:t>
            </a:r>
          </a:p>
          <a:p>
            <a:pPr marL="36900" indent="0" algn="just">
              <a:lnSpc>
                <a:spcPct val="115000"/>
              </a:lnSpc>
              <a:spcAft>
                <a:spcPts val="1000"/>
              </a:spcAft>
              <a:buNone/>
            </a:pPr>
            <a:r>
              <a:rPr lang="pt-BR" dirty="0"/>
              <a:t> </a:t>
            </a:r>
          </a:p>
          <a:p>
            <a:pPr marL="36900" indent="0" algn="just">
              <a:lnSpc>
                <a:spcPct val="115000"/>
              </a:lnSpc>
              <a:spcAft>
                <a:spcPts val="1000"/>
              </a:spcAft>
              <a:buNone/>
            </a:pPr>
            <a:r>
              <a:rPr lang="pt-BR" dirty="0"/>
              <a:t>a) A potência inata da mente.   </a:t>
            </a:r>
          </a:p>
          <a:p>
            <a:pPr marL="36900" indent="0" algn="just">
              <a:lnSpc>
                <a:spcPct val="115000"/>
              </a:lnSpc>
              <a:spcAft>
                <a:spcPts val="1000"/>
              </a:spcAft>
              <a:buNone/>
            </a:pPr>
            <a:r>
              <a:rPr lang="pt-BR" dirty="0"/>
              <a:t>b) A revelação da inspiração divina.   </a:t>
            </a:r>
          </a:p>
          <a:p>
            <a:pPr marL="36900" indent="0" algn="just">
              <a:lnSpc>
                <a:spcPct val="115000"/>
              </a:lnSpc>
              <a:spcAft>
                <a:spcPts val="1000"/>
              </a:spcAft>
              <a:buNone/>
            </a:pPr>
            <a:r>
              <a:rPr lang="pt-BR" dirty="0"/>
              <a:t>c) O estudo das tradições filosóficas.   </a:t>
            </a:r>
          </a:p>
          <a:p>
            <a:pPr marL="36900" indent="0" algn="just">
              <a:lnSpc>
                <a:spcPct val="115000"/>
              </a:lnSpc>
              <a:spcAft>
                <a:spcPts val="1000"/>
              </a:spcAft>
              <a:buNone/>
            </a:pPr>
            <a:r>
              <a:rPr lang="pt-BR" dirty="0"/>
              <a:t>d) A vivência dos fenômenos do mundo.   </a:t>
            </a:r>
          </a:p>
          <a:p>
            <a:pPr marL="36900" indent="0" algn="just">
              <a:lnSpc>
                <a:spcPct val="115000"/>
              </a:lnSpc>
              <a:spcAft>
                <a:spcPts val="1000"/>
              </a:spcAft>
              <a:buNone/>
            </a:pPr>
            <a:r>
              <a:rPr lang="pt-BR" dirty="0"/>
              <a:t>e) O desenvolvimento do raciocínio abstrato.   </a:t>
            </a:r>
          </a:p>
          <a:p>
            <a:pPr marL="0" indent="0" algn="just">
              <a:buNone/>
            </a:pPr>
            <a:br>
              <a:rPr lang="pt-BR" sz="1800" dirty="0"/>
            </a:br>
            <a:endParaRPr lang="pt-BR" sz="1800" dirty="0"/>
          </a:p>
        </p:txBody>
      </p:sp>
    </p:spTree>
    <p:extLst>
      <p:ext uri="{BB962C8B-B14F-4D97-AF65-F5344CB8AC3E}">
        <p14:creationId xmlns:p14="http://schemas.microsoft.com/office/powerpoint/2010/main" val="39362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27590" y="127591"/>
            <a:ext cx="11940363" cy="6592186"/>
          </a:xfrm>
        </p:spPr>
        <p:txBody>
          <a:bodyPr>
            <a:noAutofit/>
          </a:bodyPr>
          <a:lstStyle/>
          <a:p>
            <a:pPr marL="0" indent="0">
              <a:buNone/>
            </a:pPr>
            <a:r>
              <a:rPr lang="pt-BR" sz="2400" dirty="0">
                <a:solidFill>
                  <a:srgbClr val="00B0F0"/>
                </a:solidFill>
              </a:rPr>
              <a:t>(</a:t>
            </a:r>
            <a:r>
              <a:rPr lang="pt-BR" sz="2400" dirty="0" err="1">
                <a:solidFill>
                  <a:srgbClr val="00B0F0"/>
                </a:solidFill>
              </a:rPr>
              <a:t>Unioeste</a:t>
            </a:r>
            <a:r>
              <a:rPr lang="pt-BR" sz="2400" dirty="0">
                <a:solidFill>
                  <a:srgbClr val="00B0F0"/>
                </a:solidFill>
              </a:rPr>
              <a:t>) </a:t>
            </a:r>
            <a:r>
              <a:rPr lang="pt-BR" sz="2400" dirty="0"/>
              <a:t>John Locke afirmou que a mente é como uma folha em branco na qual a cultura escreve seu texto e Descartes demonstrava desconfiança em relação aos sentidos como fonte de conhecimento. </a:t>
            </a:r>
          </a:p>
          <a:p>
            <a:pPr marL="0" indent="0">
              <a:buNone/>
            </a:pPr>
            <a:r>
              <a:rPr lang="pt-BR" sz="2400" dirty="0">
                <a:solidFill>
                  <a:srgbClr val="00B050"/>
                </a:solidFill>
              </a:rPr>
              <a:t>A respeito desses dois filósofos, verifica-se o seguinte:</a:t>
            </a:r>
          </a:p>
          <a:p>
            <a:pPr marL="0" indent="0">
              <a:buNone/>
            </a:pPr>
            <a:endParaRPr lang="pt-BR" sz="2400" dirty="0"/>
          </a:p>
          <a:p>
            <a:pPr marL="0" indent="0">
              <a:buNone/>
            </a:pPr>
            <a:r>
              <a:rPr lang="pt-BR" sz="2400" dirty="0">
                <a:solidFill>
                  <a:srgbClr val="00B0F0"/>
                </a:solidFill>
              </a:rPr>
              <a:t>a) </a:t>
            </a:r>
            <a:r>
              <a:rPr lang="pt-BR" sz="2400" dirty="0"/>
              <a:t>Locke é um representante do racionalismo e Descartes é um representante do empirismo.</a:t>
            </a:r>
            <a:br>
              <a:rPr lang="pt-BR" sz="2400" dirty="0"/>
            </a:br>
            <a:r>
              <a:rPr lang="pt-BR" sz="2400" dirty="0">
                <a:solidFill>
                  <a:srgbClr val="00B0F0"/>
                </a:solidFill>
              </a:rPr>
              <a:t>b) </a:t>
            </a:r>
            <a:r>
              <a:rPr lang="pt-BR" sz="2400" dirty="0"/>
              <a:t>Locke é um representante do empirismo e Descartes é um representante do racionalismo.</a:t>
            </a:r>
            <a:br>
              <a:rPr lang="pt-BR" sz="2400" dirty="0"/>
            </a:br>
            <a:r>
              <a:rPr lang="pt-BR" sz="2400" dirty="0">
                <a:solidFill>
                  <a:srgbClr val="00B0F0"/>
                </a:solidFill>
              </a:rPr>
              <a:t>c) </a:t>
            </a:r>
            <a:r>
              <a:rPr lang="pt-BR" sz="2400" dirty="0"/>
              <a:t>Descartes e Locke possuíam a mesma concepção, pois ambos eram críticos do iluminismo.</a:t>
            </a:r>
            <a:br>
              <a:rPr lang="pt-BR" sz="2400" dirty="0"/>
            </a:br>
            <a:r>
              <a:rPr lang="pt-BR" sz="2400" dirty="0">
                <a:solidFill>
                  <a:srgbClr val="00B0F0"/>
                </a:solidFill>
              </a:rPr>
              <a:t>d) </a:t>
            </a:r>
            <a:r>
              <a:rPr lang="pt-BR" sz="2400" dirty="0"/>
              <a:t>Descartes é um representante do teologismo e Locke é um representante do culturalismo.</a:t>
            </a:r>
            <a:br>
              <a:rPr lang="pt-BR" sz="2400" dirty="0"/>
            </a:br>
            <a:r>
              <a:rPr lang="pt-BR" sz="2400" dirty="0">
                <a:solidFill>
                  <a:srgbClr val="00B0F0"/>
                </a:solidFill>
              </a:rPr>
              <a:t>e) </a:t>
            </a:r>
            <a:r>
              <a:rPr lang="pt-BR" sz="2400" dirty="0"/>
              <a:t>Descartes é um representante do materialismo e Locke é um representante do idealismo.</a:t>
            </a:r>
            <a:br>
              <a:rPr lang="pt-BR" sz="2400" dirty="0"/>
            </a:br>
            <a:endParaRPr lang="pt-BR" sz="2400" dirty="0"/>
          </a:p>
        </p:txBody>
      </p:sp>
    </p:spTree>
    <p:extLst>
      <p:ext uri="{BB962C8B-B14F-4D97-AF65-F5344CB8AC3E}">
        <p14:creationId xmlns:p14="http://schemas.microsoft.com/office/powerpoint/2010/main" val="205279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6C44F2-1AA8-462B-954A-1F652B84C255}"/>
              </a:ext>
            </a:extLst>
          </p:cNvPr>
          <p:cNvSpPr>
            <a:spLocks noGrp="1"/>
          </p:cNvSpPr>
          <p:nvPr>
            <p:ph idx="1"/>
          </p:nvPr>
        </p:nvSpPr>
        <p:spPr>
          <a:xfrm>
            <a:off x="148855" y="127591"/>
            <a:ext cx="11919097" cy="6581554"/>
          </a:xfrm>
        </p:spPr>
        <p:txBody>
          <a:bodyPr>
            <a:noAutofit/>
          </a:bodyPr>
          <a:lstStyle/>
          <a:p>
            <a:pPr marL="36900" indent="0" algn="just">
              <a:lnSpc>
                <a:spcPct val="115000"/>
              </a:lnSpc>
              <a:spcAft>
                <a:spcPts val="1000"/>
              </a:spcAft>
              <a:buNone/>
            </a:pPr>
            <a:r>
              <a:rPr lang="pt-BR" dirty="0"/>
              <a:t>(Unesp)  Posto que as qualidades que impressionam nossos sentidos estão nas próprias coisas, é claro que as ideias produzidas na mente entram pelos sentidos. O entendimento não tem o poder de inventar ou formar uma única ideia simples na mente que não tenha sido recebida pelos sentidos. Gostaria que alguém tentasse imaginar um gosto que jamais impressionou seu paladar, ou tentasse formar a ideia de um aroma que nunca cheirou. Quando puder fazer isso, concluirei também que um cego tem ideias das cores, e um surdo, noções reais dos diversos sons.</a:t>
            </a:r>
          </a:p>
          <a:p>
            <a:pPr marL="36900" indent="0" algn="just">
              <a:lnSpc>
                <a:spcPct val="115000"/>
              </a:lnSpc>
              <a:spcAft>
                <a:spcPts val="1000"/>
              </a:spcAft>
              <a:buNone/>
            </a:pPr>
            <a:r>
              <a:rPr lang="pt-BR" dirty="0"/>
              <a:t>(John Locke. Ensaio acerca do entendimento humano, 1991. Adaptado.)</a:t>
            </a:r>
          </a:p>
          <a:p>
            <a:pPr marL="36900" indent="0" algn="just">
              <a:lnSpc>
                <a:spcPct val="115000"/>
              </a:lnSpc>
              <a:spcAft>
                <a:spcPts val="1000"/>
              </a:spcAft>
              <a:buNone/>
            </a:pPr>
            <a:r>
              <a:rPr lang="pt-BR" dirty="0"/>
              <a:t>De acordo com o filósofo, todo conhecimento origina-se </a:t>
            </a:r>
          </a:p>
          <a:p>
            <a:pPr marL="36900" indent="0" algn="just">
              <a:lnSpc>
                <a:spcPct val="115000"/>
              </a:lnSpc>
              <a:spcAft>
                <a:spcPts val="1000"/>
              </a:spcAft>
              <a:buNone/>
            </a:pPr>
            <a:r>
              <a:rPr lang="pt-BR" dirty="0"/>
              <a:t> </a:t>
            </a:r>
          </a:p>
          <a:p>
            <a:pPr marL="36900" indent="0" algn="just">
              <a:lnSpc>
                <a:spcPct val="115000"/>
              </a:lnSpc>
              <a:spcAft>
                <a:spcPts val="1000"/>
              </a:spcAft>
              <a:buNone/>
            </a:pPr>
            <a:r>
              <a:rPr lang="pt-BR" dirty="0"/>
              <a:t>a) da reminiscência de ideias originalmente transcendentes.   </a:t>
            </a:r>
          </a:p>
          <a:p>
            <a:pPr marL="36900" indent="0" algn="just">
              <a:lnSpc>
                <a:spcPct val="115000"/>
              </a:lnSpc>
              <a:spcAft>
                <a:spcPts val="1000"/>
              </a:spcAft>
              <a:buNone/>
            </a:pPr>
            <a:r>
              <a:rPr lang="pt-BR" dirty="0"/>
              <a:t>b) da combinação de ideias metafísicas e empíricas.    </a:t>
            </a:r>
          </a:p>
          <a:p>
            <a:pPr marL="36900" indent="0" algn="just">
              <a:lnSpc>
                <a:spcPct val="115000"/>
              </a:lnSpc>
              <a:spcAft>
                <a:spcPts val="1000"/>
              </a:spcAft>
              <a:buNone/>
            </a:pPr>
            <a:r>
              <a:rPr lang="pt-BR" dirty="0"/>
              <a:t>c) de categorias a priori existentes na mente humana.    </a:t>
            </a:r>
          </a:p>
          <a:p>
            <a:pPr marL="36900" indent="0" algn="just">
              <a:lnSpc>
                <a:spcPct val="115000"/>
              </a:lnSpc>
              <a:spcAft>
                <a:spcPts val="1000"/>
              </a:spcAft>
              <a:buNone/>
            </a:pPr>
            <a:r>
              <a:rPr lang="pt-BR" dirty="0"/>
              <a:t>d) da experiência com os objetos reais e empíricos.   </a:t>
            </a:r>
          </a:p>
          <a:p>
            <a:pPr marL="36900" indent="0" algn="just">
              <a:lnSpc>
                <a:spcPct val="115000"/>
              </a:lnSpc>
              <a:spcAft>
                <a:spcPts val="1000"/>
              </a:spcAft>
              <a:buNone/>
            </a:pPr>
            <a:r>
              <a:rPr lang="pt-BR" dirty="0"/>
              <a:t>e) de uma relação dialética do espírito humano com o mundo.</a:t>
            </a:r>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br>
              <a:rPr lang="pt-BR" sz="1800" dirty="0"/>
            </a:br>
            <a:endParaRPr lang="pt-BR" sz="1800" dirty="0"/>
          </a:p>
        </p:txBody>
      </p:sp>
    </p:spTree>
    <p:extLst>
      <p:ext uri="{BB962C8B-B14F-4D97-AF65-F5344CB8AC3E}">
        <p14:creationId xmlns:p14="http://schemas.microsoft.com/office/powerpoint/2010/main" val="196691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C4590-9DD0-402F-8EA7-4790D9E2A3FD}"/>
              </a:ext>
            </a:extLst>
          </p:cNvPr>
          <p:cNvSpPr>
            <a:spLocks noGrp="1"/>
          </p:cNvSpPr>
          <p:nvPr>
            <p:ph type="title"/>
          </p:nvPr>
        </p:nvSpPr>
        <p:spPr/>
        <p:txBody>
          <a:bodyPr/>
          <a:lstStyle/>
          <a:p>
            <a:endParaRPr lang="pt-BR"/>
          </a:p>
        </p:txBody>
      </p:sp>
      <p:pic>
        <p:nvPicPr>
          <p:cNvPr id="2050" name="Picture 2" descr="Ok PNG Transparent Images | PNG All">
            <a:extLst>
              <a:ext uri="{FF2B5EF4-FFF2-40B4-BE49-F238E27FC236}">
                <a16:creationId xmlns:a16="http://schemas.microsoft.com/office/drawing/2014/main" id="{A1EB9C4B-7B59-472C-A5DF-3FAA7F29EA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1922" y="609600"/>
            <a:ext cx="4467558" cy="572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8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4A627-25CC-4C71-BB07-9E8C9FE09193}"/>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9E4FFCF-3C3D-45DC-A211-169F7FC27FC3}"/>
              </a:ext>
            </a:extLst>
          </p:cNvPr>
          <p:cNvPicPr>
            <a:picLocks noGrp="1" noChangeAspect="1"/>
          </p:cNvPicPr>
          <p:nvPr>
            <p:ph idx="1"/>
          </p:nvPr>
        </p:nvPicPr>
        <p:blipFill>
          <a:blip r:embed="rId2"/>
          <a:stretch>
            <a:fillRect/>
          </a:stretch>
        </p:blipFill>
        <p:spPr>
          <a:xfrm>
            <a:off x="0" y="3358"/>
            <a:ext cx="12192000" cy="6854642"/>
          </a:xfrm>
        </p:spPr>
      </p:pic>
    </p:spTree>
    <p:extLst>
      <p:ext uri="{BB962C8B-B14F-4D97-AF65-F5344CB8AC3E}">
        <p14:creationId xmlns:p14="http://schemas.microsoft.com/office/powerpoint/2010/main" val="17349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sz="6000" b="1" u="sng" dirty="0">
                <a:ln>
                  <a:solidFill>
                    <a:srgbClr val="FF0000"/>
                  </a:solidFill>
                </a:ln>
                <a:solidFill>
                  <a:srgbClr val="FFFF00"/>
                </a:solidFill>
                <a:effectLst>
                  <a:glow rad="228600">
                    <a:schemeClr val="accent5">
                      <a:satMod val="175000"/>
                      <a:alpha val="40000"/>
                    </a:schemeClr>
                  </a:glow>
                </a:effectLst>
              </a:rPr>
              <a:t>CORRENTES EPISTEMOLÓGICAS</a:t>
            </a:r>
          </a:p>
        </p:txBody>
      </p:sp>
      <p:sp>
        <p:nvSpPr>
          <p:cNvPr id="5" name="Espaço Reservado para Conteúdo 4"/>
          <p:cNvSpPr>
            <a:spLocks noGrp="1"/>
          </p:cNvSpPr>
          <p:nvPr>
            <p:ph sz="half" idx="1"/>
          </p:nvPr>
        </p:nvSpPr>
        <p:spPr>
          <a:xfrm>
            <a:off x="1220472" y="1706880"/>
            <a:ext cx="5078677" cy="5151120"/>
          </a:xfrm>
        </p:spPr>
        <p:txBody>
          <a:bodyPr/>
          <a:lstStyle/>
          <a:p>
            <a:r>
              <a:rPr lang="pt-BR" b="1" u="sng" dirty="0">
                <a:ln>
                  <a:solidFill>
                    <a:schemeClr val="tx1">
                      <a:lumMod val="95000"/>
                    </a:schemeClr>
                  </a:solidFill>
                </a:ln>
                <a:solidFill>
                  <a:schemeClr val="accent1">
                    <a:lumMod val="75000"/>
                  </a:schemeClr>
                </a:solidFill>
                <a:effectLst>
                  <a:glow rad="101600">
                    <a:srgbClr val="718412">
                      <a:alpha val="60000"/>
                    </a:srgbClr>
                  </a:glow>
                </a:effectLst>
              </a:rPr>
              <a:t>Racionalistas:</a:t>
            </a:r>
          </a:p>
        </p:txBody>
      </p:sp>
      <p:sp>
        <p:nvSpPr>
          <p:cNvPr id="6" name="Espaço Reservado para Conteúdo 5"/>
          <p:cNvSpPr>
            <a:spLocks noGrp="1"/>
          </p:cNvSpPr>
          <p:nvPr>
            <p:ph sz="half" idx="2"/>
          </p:nvPr>
        </p:nvSpPr>
        <p:spPr>
          <a:xfrm>
            <a:off x="6502296" y="1706880"/>
            <a:ext cx="5078677" cy="5151120"/>
          </a:xfrm>
        </p:spPr>
        <p:txBody>
          <a:bodyPr/>
          <a:lstStyle/>
          <a:p>
            <a:r>
              <a:rPr lang="pt-BR" b="1" u="sng" dirty="0">
                <a:ln>
                  <a:solidFill>
                    <a:srgbClr val="C45900"/>
                  </a:solidFill>
                </a:ln>
                <a:solidFill>
                  <a:srgbClr val="FF0000"/>
                </a:solidFill>
                <a:effectLst>
                  <a:glow rad="101600">
                    <a:srgbClr val="FF0000">
                      <a:alpha val="60000"/>
                    </a:srgbClr>
                  </a:glow>
                </a:effectLst>
              </a:rPr>
              <a:t>Empiristas:</a:t>
            </a:r>
          </a:p>
        </p:txBody>
      </p:sp>
      <p:pic>
        <p:nvPicPr>
          <p:cNvPr id="7" name="Imagem 6" descr="download.png"/>
          <p:cNvPicPr>
            <a:picLocks noChangeAspect="1"/>
          </p:cNvPicPr>
          <p:nvPr/>
        </p:nvPicPr>
        <p:blipFill>
          <a:blip r:embed="rId2"/>
          <a:stretch>
            <a:fillRect/>
          </a:stretch>
        </p:blipFill>
        <p:spPr>
          <a:xfrm>
            <a:off x="2381225" y="2214554"/>
            <a:ext cx="2047875" cy="2228850"/>
          </a:xfrm>
          <a:prstGeom prst="rect">
            <a:avLst/>
          </a:prstGeom>
        </p:spPr>
      </p:pic>
      <p:pic>
        <p:nvPicPr>
          <p:cNvPr id="8" name="Imagem 7" descr="platao.jpg"/>
          <p:cNvPicPr>
            <a:picLocks noChangeAspect="1"/>
          </p:cNvPicPr>
          <p:nvPr/>
        </p:nvPicPr>
        <p:blipFill>
          <a:blip r:embed="rId3"/>
          <a:stretch>
            <a:fillRect/>
          </a:stretch>
        </p:blipFill>
        <p:spPr>
          <a:xfrm>
            <a:off x="1238216" y="4500570"/>
            <a:ext cx="1518512" cy="2079616"/>
          </a:xfrm>
          <a:prstGeom prst="rect">
            <a:avLst/>
          </a:prstGeom>
        </p:spPr>
      </p:pic>
      <p:pic>
        <p:nvPicPr>
          <p:cNvPr id="9" name="Imagem 8" descr="Baruch-Spinoza-8.jpg"/>
          <p:cNvPicPr>
            <a:picLocks noChangeAspect="1"/>
          </p:cNvPicPr>
          <p:nvPr/>
        </p:nvPicPr>
        <p:blipFill>
          <a:blip r:embed="rId4"/>
          <a:stretch>
            <a:fillRect/>
          </a:stretch>
        </p:blipFill>
        <p:spPr>
          <a:xfrm>
            <a:off x="3881422" y="4429133"/>
            <a:ext cx="1809750" cy="2200275"/>
          </a:xfrm>
          <a:prstGeom prst="rect">
            <a:avLst/>
          </a:prstGeom>
        </p:spPr>
      </p:pic>
      <p:pic>
        <p:nvPicPr>
          <p:cNvPr id="10" name="Imagem 9" descr="download.jpg"/>
          <p:cNvPicPr>
            <a:picLocks noChangeAspect="1"/>
          </p:cNvPicPr>
          <p:nvPr/>
        </p:nvPicPr>
        <p:blipFill>
          <a:blip r:embed="rId5"/>
          <a:stretch>
            <a:fillRect/>
          </a:stretch>
        </p:blipFill>
        <p:spPr>
          <a:xfrm>
            <a:off x="8053842" y="2214554"/>
            <a:ext cx="1790700" cy="2543175"/>
          </a:xfrm>
          <a:prstGeom prst="rect">
            <a:avLst/>
          </a:prstGeom>
        </p:spPr>
      </p:pic>
      <p:pic>
        <p:nvPicPr>
          <p:cNvPr id="12" name="Imagem 11" descr="david-hume-caricature-gary-brown.jpg"/>
          <p:cNvPicPr>
            <a:picLocks noChangeAspect="1"/>
          </p:cNvPicPr>
          <p:nvPr/>
        </p:nvPicPr>
        <p:blipFill>
          <a:blip r:embed="rId6"/>
          <a:stretch>
            <a:fillRect/>
          </a:stretch>
        </p:blipFill>
        <p:spPr>
          <a:xfrm>
            <a:off x="9882214" y="4357695"/>
            <a:ext cx="1645346" cy="2253899"/>
          </a:xfrm>
          <a:prstGeom prst="rect">
            <a:avLst/>
          </a:prstGeom>
        </p:spPr>
      </p:pic>
      <p:pic>
        <p:nvPicPr>
          <p:cNvPr id="13" name="Imagem 12" descr="Aristóteles.jpg"/>
          <p:cNvPicPr>
            <a:picLocks noChangeAspect="1"/>
          </p:cNvPicPr>
          <p:nvPr/>
        </p:nvPicPr>
        <p:blipFill>
          <a:blip r:embed="rId7"/>
          <a:stretch>
            <a:fillRect/>
          </a:stretch>
        </p:blipFill>
        <p:spPr>
          <a:xfrm>
            <a:off x="6810381" y="4429132"/>
            <a:ext cx="1209673" cy="2118854"/>
          </a:xfrm>
          <a:prstGeom prst="rect">
            <a:avLst/>
          </a:prstGeom>
        </p:spPr>
      </p:pic>
      <p:sp>
        <p:nvSpPr>
          <p:cNvPr id="2" name="Retângulo 1">
            <a:extLst>
              <a:ext uri="{FF2B5EF4-FFF2-40B4-BE49-F238E27FC236}">
                <a16:creationId xmlns:a16="http://schemas.microsoft.com/office/drawing/2014/main" id="{7996030F-E36A-4A15-8ADE-BDD19E521600}"/>
              </a:ext>
            </a:extLst>
          </p:cNvPr>
          <p:cNvSpPr/>
          <p:nvPr/>
        </p:nvSpPr>
        <p:spPr>
          <a:xfrm>
            <a:off x="8053842" y="2214554"/>
            <a:ext cx="1774959" cy="2543174"/>
          </a:xfrm>
          <a:prstGeom prst="rect">
            <a:avLst/>
          </a:prstGeom>
          <a:no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800"/>
          </a:p>
        </p:txBody>
      </p:sp>
    </p:spTree>
    <p:extLst>
      <p:ext uri="{BB962C8B-B14F-4D97-AF65-F5344CB8AC3E}">
        <p14:creationId xmlns:p14="http://schemas.microsoft.com/office/powerpoint/2010/main" val="24201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8A991-FF5D-4829-B5DB-BBC6D5578B20}"/>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491964B-24F9-416C-91B6-EC7660B6E365}"/>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317503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81D2-B1BD-4441-8473-B9EF4F65AFCF}"/>
              </a:ext>
            </a:extLst>
          </p:cNvPr>
          <p:cNvSpPr>
            <a:spLocks noGrp="1"/>
          </p:cNvSpPr>
          <p:nvPr>
            <p:ph type="title"/>
          </p:nvPr>
        </p:nvSpPr>
        <p:spPr>
          <a:xfrm>
            <a:off x="3451879" y="94510"/>
            <a:ext cx="8610600" cy="1293028"/>
          </a:xfrm>
          <a:noFill/>
          <a:ln>
            <a:noFill/>
          </a:ln>
        </p:spPr>
        <p:style>
          <a:lnRef idx="0">
            <a:scrgbClr r="0" g="0" b="0"/>
          </a:lnRef>
          <a:fillRef idx="1003">
            <a:schemeClr val="dk1"/>
          </a:fillRef>
          <a:effectRef idx="0">
            <a:scrgbClr r="0" g="0" b="0"/>
          </a:effectRef>
          <a:fontRef idx="major"/>
        </p:style>
        <p:txBody>
          <a:bodyPr>
            <a:noAutofit/>
          </a:bodyPr>
          <a:lstStyle/>
          <a:p>
            <a:pPr algn="ctr"/>
            <a:r>
              <a:rPr lang="pt-BR" sz="4800" b="1" u="sng" dirty="0">
                <a:solidFill>
                  <a:schemeClr val="accent5"/>
                </a:solidFill>
              </a:rPr>
              <a:t>Empirismo</a:t>
            </a:r>
            <a:r>
              <a:rPr lang="pt-BR" sz="4800" b="1" dirty="0">
                <a:solidFill>
                  <a:schemeClr val="accent5"/>
                </a:solidFill>
              </a:rPr>
              <a:t> – </a:t>
            </a:r>
            <a:r>
              <a:rPr lang="pt-BR" sz="4800" b="1" u="sng" dirty="0">
                <a:solidFill>
                  <a:schemeClr val="accent5"/>
                </a:solidFill>
              </a:rPr>
              <a:t>John</a:t>
            </a:r>
            <a:r>
              <a:rPr lang="pt-BR" sz="4800" b="1" dirty="0">
                <a:solidFill>
                  <a:schemeClr val="accent5"/>
                </a:solidFill>
              </a:rPr>
              <a:t> </a:t>
            </a:r>
            <a:r>
              <a:rPr lang="pt-BR" sz="4800" b="1" u="sng" dirty="0" err="1">
                <a:solidFill>
                  <a:schemeClr val="accent5"/>
                </a:solidFill>
              </a:rPr>
              <a:t>locke</a:t>
            </a:r>
            <a:endParaRPr lang="pt-BR" sz="4800" b="1" u="sng" dirty="0">
              <a:solidFill>
                <a:schemeClr val="accent5"/>
              </a:solidFill>
            </a:endParaRPr>
          </a:p>
        </p:txBody>
      </p:sp>
      <p:sp>
        <p:nvSpPr>
          <p:cNvPr id="3" name="Espaço Reservado para Conteúdo 2">
            <a:extLst>
              <a:ext uri="{FF2B5EF4-FFF2-40B4-BE49-F238E27FC236}">
                <a16:creationId xmlns:a16="http://schemas.microsoft.com/office/drawing/2014/main" id="{7BE3791C-8898-4DBF-847F-9352F48580FB}"/>
              </a:ext>
            </a:extLst>
          </p:cNvPr>
          <p:cNvSpPr>
            <a:spLocks noGrp="1"/>
          </p:cNvSpPr>
          <p:nvPr>
            <p:ph idx="1"/>
          </p:nvPr>
        </p:nvSpPr>
        <p:spPr>
          <a:xfrm>
            <a:off x="286462" y="1732449"/>
            <a:ext cx="10353762" cy="4785309"/>
          </a:xfrm>
        </p:spPr>
        <p:txBody>
          <a:bodyPr/>
          <a:lstStyle/>
          <a:p>
            <a:r>
              <a:rPr lang="pt-BR" sz="2800" dirty="0"/>
              <a:t>1632 – 1704;</a:t>
            </a:r>
          </a:p>
          <a:p>
            <a:r>
              <a:rPr lang="pt-BR" sz="2800" b="1" dirty="0">
                <a:solidFill>
                  <a:srgbClr val="00B0F0"/>
                </a:solidFill>
              </a:rPr>
              <a:t>Filosofia Política:</a:t>
            </a:r>
          </a:p>
          <a:p>
            <a:pPr lvl="1"/>
            <a:r>
              <a:rPr lang="pt-BR" sz="2400" dirty="0">
                <a:solidFill>
                  <a:schemeClr val="accent3">
                    <a:lumMod val="60000"/>
                    <a:lumOff val="40000"/>
                  </a:schemeClr>
                </a:solidFill>
              </a:rPr>
              <a:t>“Pai” do iluminismo;</a:t>
            </a:r>
          </a:p>
          <a:p>
            <a:pPr lvl="1"/>
            <a:r>
              <a:rPr lang="pt-BR" sz="2400" dirty="0">
                <a:solidFill>
                  <a:schemeClr val="accent3">
                    <a:lumMod val="60000"/>
                    <a:lumOff val="40000"/>
                  </a:schemeClr>
                </a:solidFill>
              </a:rPr>
              <a:t>“Pai” do liberalismo;</a:t>
            </a:r>
          </a:p>
          <a:p>
            <a:pPr lvl="1"/>
            <a:r>
              <a:rPr lang="pt-BR" sz="2400" dirty="0">
                <a:solidFill>
                  <a:schemeClr val="accent3">
                    <a:lumMod val="60000"/>
                    <a:lumOff val="40000"/>
                  </a:schemeClr>
                </a:solidFill>
              </a:rPr>
              <a:t>Contratualista;</a:t>
            </a:r>
          </a:p>
          <a:p>
            <a:endParaRPr lang="pt-BR" sz="2800" dirty="0"/>
          </a:p>
          <a:p>
            <a:r>
              <a:rPr lang="pt-BR" sz="2800" b="1" dirty="0">
                <a:solidFill>
                  <a:srgbClr val="00B0F0"/>
                </a:solidFill>
              </a:rPr>
              <a:t>Filosofia epistemológica:</a:t>
            </a:r>
          </a:p>
          <a:p>
            <a:pPr lvl="1"/>
            <a:r>
              <a:rPr lang="pt-BR" sz="2400" dirty="0">
                <a:solidFill>
                  <a:schemeClr val="accent3">
                    <a:lumMod val="60000"/>
                    <a:lumOff val="40000"/>
                  </a:schemeClr>
                </a:solidFill>
              </a:rPr>
              <a:t>“Pai” do empirismo;</a:t>
            </a:r>
          </a:p>
          <a:p>
            <a:pPr lvl="1"/>
            <a:endParaRPr lang="pt-BR" dirty="0"/>
          </a:p>
          <a:p>
            <a:endParaRPr lang="pt-BR" dirty="0"/>
          </a:p>
        </p:txBody>
      </p:sp>
      <p:pic>
        <p:nvPicPr>
          <p:cNvPr id="7" name="Imagem 6">
            <a:extLst>
              <a:ext uri="{FF2B5EF4-FFF2-40B4-BE49-F238E27FC236}">
                <a16:creationId xmlns:a16="http://schemas.microsoft.com/office/drawing/2014/main" id="{439A4FB7-F487-4EAC-BACD-DDF670A53110}"/>
              </a:ext>
            </a:extLst>
          </p:cNvPr>
          <p:cNvPicPr>
            <a:picLocks noChangeAspect="1"/>
          </p:cNvPicPr>
          <p:nvPr/>
        </p:nvPicPr>
        <p:blipFill>
          <a:blip r:embed="rId2"/>
          <a:stretch>
            <a:fillRect/>
          </a:stretch>
        </p:blipFill>
        <p:spPr>
          <a:xfrm>
            <a:off x="10024541" y="3710609"/>
            <a:ext cx="2047776" cy="3016318"/>
          </a:xfrm>
          <a:prstGeom prst="rect">
            <a:avLst/>
          </a:prstGeom>
        </p:spPr>
      </p:pic>
      <p:pic>
        <p:nvPicPr>
          <p:cNvPr id="9" name="Imagem 8">
            <a:extLst>
              <a:ext uri="{FF2B5EF4-FFF2-40B4-BE49-F238E27FC236}">
                <a16:creationId xmlns:a16="http://schemas.microsoft.com/office/drawing/2014/main" id="{26C8DDF6-89F7-4945-8ADC-412F1ECBEF36}"/>
              </a:ext>
            </a:extLst>
          </p:cNvPr>
          <p:cNvPicPr>
            <a:picLocks noChangeAspect="1"/>
          </p:cNvPicPr>
          <p:nvPr/>
        </p:nvPicPr>
        <p:blipFill>
          <a:blip r:embed="rId3"/>
          <a:stretch>
            <a:fillRect/>
          </a:stretch>
        </p:blipFill>
        <p:spPr>
          <a:xfrm>
            <a:off x="7622521" y="3355699"/>
            <a:ext cx="1835903" cy="2602602"/>
          </a:xfrm>
          <a:prstGeom prst="rect">
            <a:avLst/>
          </a:prstGeom>
        </p:spPr>
      </p:pic>
      <p:pic>
        <p:nvPicPr>
          <p:cNvPr id="8" name="Imagem 7">
            <a:extLst>
              <a:ext uri="{FF2B5EF4-FFF2-40B4-BE49-F238E27FC236}">
                <a16:creationId xmlns:a16="http://schemas.microsoft.com/office/drawing/2014/main" id="{610A0C04-C4ED-4AC6-9374-9C1C8E85091A}"/>
              </a:ext>
            </a:extLst>
          </p:cNvPr>
          <p:cNvPicPr>
            <a:picLocks noChangeAspect="1"/>
          </p:cNvPicPr>
          <p:nvPr/>
        </p:nvPicPr>
        <p:blipFill>
          <a:blip r:embed="rId4"/>
          <a:stretch>
            <a:fillRect/>
          </a:stretch>
        </p:blipFill>
        <p:spPr>
          <a:xfrm>
            <a:off x="4637987" y="2194560"/>
            <a:ext cx="2701475" cy="3485774"/>
          </a:xfrm>
          <a:prstGeom prst="rect">
            <a:avLst/>
          </a:prstGeom>
        </p:spPr>
      </p:pic>
    </p:spTree>
    <p:extLst>
      <p:ext uri="{BB962C8B-B14F-4D97-AF65-F5344CB8AC3E}">
        <p14:creationId xmlns:p14="http://schemas.microsoft.com/office/powerpoint/2010/main" val="383904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E387D-00B8-4190-B3FE-8A27013D5E9A}"/>
              </a:ext>
            </a:extLst>
          </p:cNvPr>
          <p:cNvSpPr>
            <a:spLocks noGrp="1"/>
          </p:cNvSpPr>
          <p:nvPr>
            <p:ph type="title"/>
          </p:nvPr>
        </p:nvSpPr>
        <p:spPr>
          <a:xfrm>
            <a:off x="3356190" y="147683"/>
            <a:ext cx="8610600" cy="1293028"/>
          </a:xfrm>
          <a:noFill/>
          <a:ln>
            <a:noFill/>
          </a:ln>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accent5"/>
                </a:solidFill>
              </a:rPr>
              <a:t>Empirismo</a:t>
            </a:r>
            <a:r>
              <a:rPr lang="pt-BR" sz="5400" b="1" dirty="0">
                <a:solidFill>
                  <a:schemeClr val="accent5"/>
                </a:solidFill>
              </a:rPr>
              <a:t> – </a:t>
            </a:r>
            <a:r>
              <a:rPr lang="pt-BR" sz="5400" b="1" u="sng" dirty="0">
                <a:solidFill>
                  <a:schemeClr val="accent5"/>
                </a:solidFill>
              </a:rPr>
              <a:t>John</a:t>
            </a:r>
            <a:r>
              <a:rPr lang="pt-BR" sz="5400" b="1" dirty="0">
                <a:solidFill>
                  <a:schemeClr val="accent5"/>
                </a:solidFill>
              </a:rPr>
              <a:t> </a:t>
            </a:r>
            <a:r>
              <a:rPr lang="pt-BR" sz="5400" b="1" u="sng" dirty="0" err="1">
                <a:solidFill>
                  <a:schemeClr val="accent5"/>
                </a:solidFill>
              </a:rPr>
              <a:t>locke</a:t>
            </a:r>
            <a:endParaRPr lang="pt-BR" sz="5400" b="1" u="sng" dirty="0">
              <a:solidFill>
                <a:schemeClr val="accent5"/>
              </a:solidFill>
            </a:endParaRPr>
          </a:p>
        </p:txBody>
      </p:sp>
      <p:sp>
        <p:nvSpPr>
          <p:cNvPr id="3" name="Espaço Reservado para Conteúdo 2">
            <a:extLst>
              <a:ext uri="{FF2B5EF4-FFF2-40B4-BE49-F238E27FC236}">
                <a16:creationId xmlns:a16="http://schemas.microsoft.com/office/drawing/2014/main" id="{73D71BAD-574D-49F0-9CDC-3BAF1DF4F18A}"/>
              </a:ext>
            </a:extLst>
          </p:cNvPr>
          <p:cNvSpPr>
            <a:spLocks noGrp="1"/>
          </p:cNvSpPr>
          <p:nvPr>
            <p:ph idx="1"/>
          </p:nvPr>
        </p:nvSpPr>
        <p:spPr>
          <a:xfrm>
            <a:off x="254549" y="1732449"/>
            <a:ext cx="10353762" cy="4881002"/>
          </a:xfrm>
        </p:spPr>
        <p:txBody>
          <a:bodyPr>
            <a:normAutofit fontScale="92500" lnSpcReduction="10000"/>
          </a:bodyPr>
          <a:lstStyle/>
          <a:p>
            <a:r>
              <a:rPr lang="pt-BR" sz="3200" b="1" dirty="0">
                <a:solidFill>
                  <a:srgbClr val="00B0F0"/>
                </a:solidFill>
              </a:rPr>
              <a:t>Teoria epistemológica:</a:t>
            </a:r>
          </a:p>
          <a:p>
            <a:pPr lvl="1"/>
            <a:r>
              <a:rPr lang="pt-BR" sz="2800" dirty="0">
                <a:solidFill>
                  <a:schemeClr val="accent3">
                    <a:lumMod val="60000"/>
                    <a:lumOff val="40000"/>
                  </a:schemeClr>
                </a:solidFill>
              </a:rPr>
              <a:t>Dúvidas acerca do conhecimento;</a:t>
            </a:r>
          </a:p>
          <a:p>
            <a:endParaRPr lang="pt-BR" sz="3200" dirty="0"/>
          </a:p>
          <a:p>
            <a:r>
              <a:rPr lang="pt-BR" sz="3200" b="1" dirty="0">
                <a:solidFill>
                  <a:srgbClr val="00B0F0"/>
                </a:solidFill>
              </a:rPr>
              <a:t>Oposição ao inatismo e a metafísica;</a:t>
            </a:r>
          </a:p>
          <a:p>
            <a:pPr lvl="1"/>
            <a:r>
              <a:rPr lang="pt-BR" sz="2800" dirty="0">
                <a:solidFill>
                  <a:schemeClr val="accent3">
                    <a:lumMod val="60000"/>
                    <a:lumOff val="40000"/>
                  </a:schemeClr>
                </a:solidFill>
              </a:rPr>
              <a:t>Todo conhecimento é baseado na experiência;</a:t>
            </a:r>
          </a:p>
          <a:p>
            <a:pPr lvl="1"/>
            <a:r>
              <a:rPr lang="pt-BR" sz="2800" dirty="0">
                <a:solidFill>
                  <a:schemeClr val="accent3">
                    <a:lumMod val="60000"/>
                    <a:lumOff val="40000"/>
                  </a:schemeClr>
                </a:solidFill>
              </a:rPr>
              <a:t>Os sentidos são a via única para a episteme;</a:t>
            </a:r>
          </a:p>
          <a:p>
            <a:pPr lvl="1"/>
            <a:r>
              <a:rPr lang="pt-BR" sz="2800" dirty="0">
                <a:solidFill>
                  <a:schemeClr val="accent3">
                    <a:lumMod val="60000"/>
                    <a:lumOff val="40000"/>
                  </a:schemeClr>
                </a:solidFill>
              </a:rPr>
              <a:t>Razão </a:t>
            </a:r>
            <a:r>
              <a:rPr lang="pt-BR" sz="2800" dirty="0">
                <a:solidFill>
                  <a:srgbClr val="00B050"/>
                </a:solidFill>
              </a:rPr>
              <a:t>(mente)</a:t>
            </a:r>
            <a:r>
              <a:rPr lang="pt-BR" sz="2800" dirty="0">
                <a:solidFill>
                  <a:schemeClr val="accent3">
                    <a:lumMod val="60000"/>
                    <a:lumOff val="40000"/>
                  </a:schemeClr>
                </a:solidFill>
              </a:rPr>
              <a:t>:</a:t>
            </a:r>
          </a:p>
          <a:p>
            <a:pPr lvl="2"/>
            <a:r>
              <a:rPr lang="pt-BR" sz="2400" dirty="0"/>
              <a:t>Depósito de conhecimentos sensoriais;</a:t>
            </a:r>
          </a:p>
          <a:p>
            <a:pPr lvl="2"/>
            <a:r>
              <a:rPr lang="pt-BR" sz="2400" dirty="0"/>
              <a:t>“Tábula rasa” </a:t>
            </a:r>
            <a:r>
              <a:rPr lang="pt-BR" sz="2400" dirty="0">
                <a:solidFill>
                  <a:srgbClr val="FF0000"/>
                </a:solidFill>
                <a:sym typeface="Wingdings" panose="05000000000000000000" pitchFamily="2" charset="2"/>
              </a:rPr>
              <a:t></a:t>
            </a:r>
            <a:r>
              <a:rPr lang="pt-BR" sz="2400" dirty="0">
                <a:sym typeface="Wingdings" panose="05000000000000000000" pitchFamily="2" charset="2"/>
              </a:rPr>
              <a:t> </a:t>
            </a:r>
            <a:r>
              <a:rPr lang="pt-BR" sz="2400" i="1" dirty="0">
                <a:solidFill>
                  <a:srgbClr val="FFC000"/>
                </a:solidFill>
                <a:sym typeface="Wingdings" panose="05000000000000000000" pitchFamily="2" charset="2"/>
              </a:rPr>
              <a:t>folha em branco.</a:t>
            </a:r>
            <a:endParaRPr lang="pt-BR" sz="2400" i="1" dirty="0">
              <a:solidFill>
                <a:srgbClr val="FFC000"/>
              </a:solidFill>
            </a:endParaRPr>
          </a:p>
          <a:p>
            <a:pPr lvl="1"/>
            <a:endParaRPr lang="pt-BR" dirty="0"/>
          </a:p>
          <a:p>
            <a:pPr lvl="1"/>
            <a:endParaRPr lang="pt-BR" dirty="0"/>
          </a:p>
        </p:txBody>
      </p:sp>
      <p:pic>
        <p:nvPicPr>
          <p:cNvPr id="5" name="Imagem 4">
            <a:extLst>
              <a:ext uri="{FF2B5EF4-FFF2-40B4-BE49-F238E27FC236}">
                <a16:creationId xmlns:a16="http://schemas.microsoft.com/office/drawing/2014/main" id="{849111B2-5631-478B-B360-9995CDB54591}"/>
              </a:ext>
            </a:extLst>
          </p:cNvPr>
          <p:cNvPicPr>
            <a:picLocks noChangeAspect="1"/>
          </p:cNvPicPr>
          <p:nvPr/>
        </p:nvPicPr>
        <p:blipFill>
          <a:blip r:embed="rId2"/>
          <a:stretch>
            <a:fillRect/>
          </a:stretch>
        </p:blipFill>
        <p:spPr>
          <a:xfrm>
            <a:off x="8277641" y="2554356"/>
            <a:ext cx="3891170" cy="2918378"/>
          </a:xfrm>
          <a:prstGeom prst="rect">
            <a:avLst/>
          </a:prstGeom>
        </p:spPr>
      </p:pic>
      <p:pic>
        <p:nvPicPr>
          <p:cNvPr id="7" name="Imagem 6">
            <a:extLst>
              <a:ext uri="{FF2B5EF4-FFF2-40B4-BE49-F238E27FC236}">
                <a16:creationId xmlns:a16="http://schemas.microsoft.com/office/drawing/2014/main" id="{E1A22C0E-BFFD-4701-AD19-744E2C3BD1BE}"/>
              </a:ext>
            </a:extLst>
          </p:cNvPr>
          <p:cNvPicPr>
            <a:picLocks noChangeAspect="1"/>
          </p:cNvPicPr>
          <p:nvPr/>
        </p:nvPicPr>
        <p:blipFill>
          <a:blip r:embed="rId3"/>
          <a:stretch>
            <a:fillRect/>
          </a:stretch>
        </p:blipFill>
        <p:spPr>
          <a:xfrm>
            <a:off x="6520780" y="5155923"/>
            <a:ext cx="1621026" cy="1702077"/>
          </a:xfrm>
          <a:prstGeom prst="rect">
            <a:avLst/>
          </a:prstGeom>
        </p:spPr>
      </p:pic>
    </p:spTree>
    <p:extLst>
      <p:ext uri="{BB962C8B-B14F-4D97-AF65-F5344CB8AC3E}">
        <p14:creationId xmlns:p14="http://schemas.microsoft.com/office/powerpoint/2010/main" val="91171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3E387D-00B8-4190-B3FE-8A27013D5E9A}"/>
              </a:ext>
            </a:extLst>
          </p:cNvPr>
          <p:cNvSpPr>
            <a:spLocks noGrp="1"/>
          </p:cNvSpPr>
          <p:nvPr>
            <p:ph type="title"/>
          </p:nvPr>
        </p:nvSpPr>
        <p:spPr>
          <a:xfrm>
            <a:off x="3228600" y="190209"/>
            <a:ext cx="8610600" cy="1293028"/>
          </a:xfrm>
          <a:noFill/>
          <a:ln>
            <a:noFill/>
          </a:ln>
        </p:spPr>
        <p:style>
          <a:lnRef idx="0">
            <a:scrgbClr r="0" g="0" b="0"/>
          </a:lnRef>
          <a:fillRef idx="1003">
            <a:schemeClr val="dk1"/>
          </a:fillRef>
          <a:effectRef idx="0">
            <a:scrgbClr r="0" g="0" b="0"/>
          </a:effectRef>
          <a:fontRef idx="major"/>
        </p:style>
        <p:txBody>
          <a:bodyPr>
            <a:normAutofit/>
          </a:bodyPr>
          <a:lstStyle/>
          <a:p>
            <a:pPr algn="ctr"/>
            <a:r>
              <a:rPr lang="pt-BR" sz="5400" b="1" u="sng" dirty="0">
                <a:solidFill>
                  <a:schemeClr val="accent5"/>
                </a:solidFill>
              </a:rPr>
              <a:t>Empirismo</a:t>
            </a:r>
            <a:r>
              <a:rPr lang="pt-BR" sz="5400" b="1" dirty="0">
                <a:solidFill>
                  <a:schemeClr val="accent5"/>
                </a:solidFill>
              </a:rPr>
              <a:t> – </a:t>
            </a:r>
            <a:r>
              <a:rPr lang="pt-BR" sz="5400" b="1" u="sng" dirty="0">
                <a:solidFill>
                  <a:schemeClr val="accent5"/>
                </a:solidFill>
              </a:rPr>
              <a:t>John</a:t>
            </a:r>
            <a:r>
              <a:rPr lang="pt-BR" sz="5400" b="1" dirty="0">
                <a:solidFill>
                  <a:schemeClr val="accent5"/>
                </a:solidFill>
              </a:rPr>
              <a:t> </a:t>
            </a:r>
            <a:r>
              <a:rPr lang="pt-BR" sz="5400" b="1" u="sng" dirty="0" err="1">
                <a:solidFill>
                  <a:schemeClr val="accent5"/>
                </a:solidFill>
              </a:rPr>
              <a:t>locke</a:t>
            </a:r>
            <a:endParaRPr lang="pt-BR" sz="5400" b="1" u="sng" dirty="0">
              <a:solidFill>
                <a:schemeClr val="accent5"/>
              </a:solidFill>
            </a:endParaRPr>
          </a:p>
        </p:txBody>
      </p:sp>
      <p:sp>
        <p:nvSpPr>
          <p:cNvPr id="3" name="Espaço Reservado para Conteúdo 2">
            <a:extLst>
              <a:ext uri="{FF2B5EF4-FFF2-40B4-BE49-F238E27FC236}">
                <a16:creationId xmlns:a16="http://schemas.microsoft.com/office/drawing/2014/main" id="{73D71BAD-574D-49F0-9CDC-3BAF1DF4F18A}"/>
              </a:ext>
            </a:extLst>
          </p:cNvPr>
          <p:cNvSpPr>
            <a:spLocks noGrp="1"/>
          </p:cNvSpPr>
          <p:nvPr>
            <p:ph idx="1"/>
          </p:nvPr>
        </p:nvSpPr>
        <p:spPr>
          <a:xfrm>
            <a:off x="398714" y="1690578"/>
            <a:ext cx="10820400" cy="4975266"/>
          </a:xfrm>
        </p:spPr>
        <p:txBody>
          <a:bodyPr>
            <a:normAutofit fontScale="92500" lnSpcReduction="20000"/>
          </a:bodyPr>
          <a:lstStyle/>
          <a:p>
            <a:r>
              <a:rPr lang="pt-BR" sz="3000" b="1" dirty="0"/>
              <a:t>Qualidade dos objetos.</a:t>
            </a:r>
          </a:p>
          <a:p>
            <a:endParaRPr lang="pt-BR" sz="3000" b="1" dirty="0">
              <a:solidFill>
                <a:srgbClr val="00B0F0"/>
              </a:solidFill>
            </a:endParaRPr>
          </a:p>
          <a:p>
            <a:r>
              <a:rPr lang="pt-BR" sz="3000" b="1" dirty="0">
                <a:solidFill>
                  <a:srgbClr val="00B0F0"/>
                </a:solidFill>
              </a:rPr>
              <a:t>Qualidades primárias </a:t>
            </a:r>
            <a:r>
              <a:rPr lang="pt-BR" sz="3000" b="1" dirty="0">
                <a:solidFill>
                  <a:srgbClr val="FFC000"/>
                </a:solidFill>
              </a:rPr>
              <a:t>(imanentes - objetivas)</a:t>
            </a:r>
            <a:r>
              <a:rPr lang="pt-BR" sz="3000" b="1" dirty="0">
                <a:solidFill>
                  <a:srgbClr val="00B0F0"/>
                </a:solidFill>
              </a:rPr>
              <a:t>:</a:t>
            </a:r>
          </a:p>
          <a:p>
            <a:pPr lvl="1"/>
            <a:r>
              <a:rPr lang="pt-BR" sz="2600" dirty="0">
                <a:solidFill>
                  <a:schemeClr val="accent3">
                    <a:lumMod val="60000"/>
                    <a:lumOff val="40000"/>
                  </a:schemeClr>
                </a:solidFill>
              </a:rPr>
              <a:t>Figura – Mobilidade – Solidez;</a:t>
            </a:r>
          </a:p>
          <a:p>
            <a:pPr lvl="1"/>
            <a:endParaRPr lang="pt-BR" sz="2600" b="1" dirty="0">
              <a:solidFill>
                <a:srgbClr val="00B0F0"/>
              </a:solidFill>
            </a:endParaRPr>
          </a:p>
          <a:p>
            <a:r>
              <a:rPr lang="pt-BR" sz="3000" b="1" dirty="0">
                <a:solidFill>
                  <a:srgbClr val="00B0F0"/>
                </a:solidFill>
              </a:rPr>
              <a:t>Qualidades secundárias </a:t>
            </a:r>
            <a:r>
              <a:rPr lang="pt-BR" sz="3000" b="1" dirty="0">
                <a:solidFill>
                  <a:srgbClr val="FFC000"/>
                </a:solidFill>
              </a:rPr>
              <a:t>(sujeito – subjetivas)</a:t>
            </a:r>
            <a:r>
              <a:rPr lang="pt-BR" sz="3000" b="1" dirty="0">
                <a:solidFill>
                  <a:srgbClr val="00B0F0"/>
                </a:solidFill>
              </a:rPr>
              <a:t>:</a:t>
            </a:r>
          </a:p>
          <a:p>
            <a:pPr lvl="1"/>
            <a:r>
              <a:rPr lang="pt-BR" sz="2600" dirty="0">
                <a:solidFill>
                  <a:schemeClr val="accent3">
                    <a:lumMod val="60000"/>
                    <a:lumOff val="40000"/>
                  </a:schemeClr>
                </a:solidFill>
              </a:rPr>
              <a:t>Cor – Odor – Sabor;</a:t>
            </a:r>
          </a:p>
          <a:p>
            <a:pPr lvl="1"/>
            <a:endParaRPr lang="pt-BR" sz="2600" dirty="0">
              <a:solidFill>
                <a:schemeClr val="accent3">
                  <a:lumMod val="60000"/>
                  <a:lumOff val="40000"/>
                </a:schemeClr>
              </a:solidFill>
            </a:endParaRPr>
          </a:p>
          <a:p>
            <a:r>
              <a:rPr lang="pt-BR" sz="3000" b="1" dirty="0">
                <a:solidFill>
                  <a:srgbClr val="00B0F0"/>
                </a:solidFill>
              </a:rPr>
              <a:t>Ideias complexas:</a:t>
            </a:r>
          </a:p>
          <a:p>
            <a:pPr lvl="1"/>
            <a:r>
              <a:rPr lang="pt-BR" sz="2600" dirty="0">
                <a:solidFill>
                  <a:schemeClr val="accent3">
                    <a:lumMod val="60000"/>
                    <a:lumOff val="40000"/>
                  </a:schemeClr>
                </a:solidFill>
              </a:rPr>
              <a:t>Varias ideias simples;</a:t>
            </a:r>
          </a:p>
          <a:p>
            <a:pPr lvl="1"/>
            <a:endParaRPr lang="pt-BR" dirty="0"/>
          </a:p>
          <a:p>
            <a:pPr lvl="1"/>
            <a:endParaRPr lang="pt-BR" dirty="0"/>
          </a:p>
          <a:p>
            <a:pPr lvl="1"/>
            <a:endParaRPr lang="pt-BR" dirty="0"/>
          </a:p>
        </p:txBody>
      </p:sp>
      <p:pic>
        <p:nvPicPr>
          <p:cNvPr id="6" name="Imagem 5">
            <a:extLst>
              <a:ext uri="{FF2B5EF4-FFF2-40B4-BE49-F238E27FC236}">
                <a16:creationId xmlns:a16="http://schemas.microsoft.com/office/drawing/2014/main" id="{700D9567-CDD9-4ECA-8F66-00466DE7458E}"/>
              </a:ext>
            </a:extLst>
          </p:cNvPr>
          <p:cNvPicPr>
            <a:picLocks noChangeAspect="1"/>
          </p:cNvPicPr>
          <p:nvPr/>
        </p:nvPicPr>
        <p:blipFill>
          <a:blip r:embed="rId2"/>
          <a:stretch>
            <a:fillRect/>
          </a:stretch>
        </p:blipFill>
        <p:spPr>
          <a:xfrm>
            <a:off x="8759687" y="3002331"/>
            <a:ext cx="2595770" cy="2595770"/>
          </a:xfrm>
          <a:prstGeom prst="rect">
            <a:avLst/>
          </a:prstGeom>
        </p:spPr>
      </p:pic>
      <p:cxnSp>
        <p:nvCxnSpPr>
          <p:cNvPr id="8" name="Conector de Seta Reta 7">
            <a:extLst>
              <a:ext uri="{FF2B5EF4-FFF2-40B4-BE49-F238E27FC236}">
                <a16:creationId xmlns:a16="http://schemas.microsoft.com/office/drawing/2014/main" id="{B2ECC926-C3D0-4F6D-A241-C9AC2918D250}"/>
              </a:ext>
            </a:extLst>
          </p:cNvPr>
          <p:cNvCxnSpPr>
            <a:cxnSpLocks/>
          </p:cNvCxnSpPr>
          <p:nvPr/>
        </p:nvCxnSpPr>
        <p:spPr>
          <a:xfrm flipV="1">
            <a:off x="4178595" y="5049078"/>
            <a:ext cx="4143770" cy="74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6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668C4-B8E4-4F1F-B511-A469DA60F946}"/>
              </a:ext>
            </a:extLst>
          </p:cNvPr>
          <p:cNvSpPr>
            <a:spLocks noGrp="1"/>
          </p:cNvSpPr>
          <p:nvPr>
            <p:ph type="title"/>
          </p:nvPr>
        </p:nvSpPr>
        <p:spPr/>
        <p:txBody>
          <a:bodyPr/>
          <a:lstStyle/>
          <a:p>
            <a:endParaRPr lang="pt-BR"/>
          </a:p>
        </p:txBody>
      </p:sp>
      <p:pic>
        <p:nvPicPr>
          <p:cNvPr id="1034" name="Picture 10" descr="Carimbo ok png 1 » PNG Image">
            <a:extLst>
              <a:ext uri="{FF2B5EF4-FFF2-40B4-BE49-F238E27FC236}">
                <a16:creationId xmlns:a16="http://schemas.microsoft.com/office/drawing/2014/main" id="{8976EB5C-AFC7-43A7-AF4A-EC45CFE08D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879" y="1259801"/>
            <a:ext cx="7712706" cy="433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9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05E5FCD-C6B8-417B-9B76-7BA6B48DD687}"/>
              </a:ext>
            </a:extLst>
          </p:cNvPr>
          <p:cNvPicPr>
            <a:picLocks noChangeAspect="1"/>
          </p:cNvPicPr>
          <p:nvPr/>
        </p:nvPicPr>
        <p:blipFill>
          <a:blip r:embed="rId2"/>
          <a:stretch>
            <a:fillRect/>
          </a:stretch>
        </p:blipFill>
        <p:spPr>
          <a:xfrm>
            <a:off x="9621079" y="0"/>
            <a:ext cx="2570921" cy="1928191"/>
          </a:xfrm>
          <a:prstGeom prst="rect">
            <a:avLst/>
          </a:prstGeom>
        </p:spPr>
      </p:pic>
      <p:pic>
        <p:nvPicPr>
          <p:cNvPr id="5" name="Imagem 4">
            <a:extLst>
              <a:ext uri="{FF2B5EF4-FFF2-40B4-BE49-F238E27FC236}">
                <a16:creationId xmlns:a16="http://schemas.microsoft.com/office/drawing/2014/main" id="{92F7E6DB-A6B9-4C48-B230-4ABF0DC7AC3E}"/>
              </a:ext>
            </a:extLst>
          </p:cNvPr>
          <p:cNvPicPr>
            <a:picLocks noChangeAspect="1"/>
          </p:cNvPicPr>
          <p:nvPr/>
        </p:nvPicPr>
        <p:blipFill>
          <a:blip r:embed="rId3"/>
          <a:stretch>
            <a:fillRect/>
          </a:stretch>
        </p:blipFill>
        <p:spPr>
          <a:xfrm>
            <a:off x="7157000" y="2055185"/>
            <a:ext cx="3384896" cy="2747630"/>
          </a:xfrm>
          <a:prstGeom prst="rect">
            <a:avLst/>
          </a:prstGeom>
        </p:spPr>
      </p:pic>
      <p:pic>
        <p:nvPicPr>
          <p:cNvPr id="6" name="Imagem 5">
            <a:extLst>
              <a:ext uri="{FF2B5EF4-FFF2-40B4-BE49-F238E27FC236}">
                <a16:creationId xmlns:a16="http://schemas.microsoft.com/office/drawing/2014/main" id="{58F0662F-D2CE-407D-A670-6E1F29682354}"/>
              </a:ext>
            </a:extLst>
          </p:cNvPr>
          <p:cNvPicPr>
            <a:picLocks noChangeAspect="1"/>
          </p:cNvPicPr>
          <p:nvPr/>
        </p:nvPicPr>
        <p:blipFill>
          <a:blip r:embed="rId4"/>
          <a:stretch>
            <a:fillRect/>
          </a:stretch>
        </p:blipFill>
        <p:spPr>
          <a:xfrm>
            <a:off x="-20686" y="0"/>
            <a:ext cx="1412971" cy="2105327"/>
          </a:xfrm>
          <a:prstGeom prst="rect">
            <a:avLst/>
          </a:prstGeom>
        </p:spPr>
      </p:pic>
      <p:pic>
        <p:nvPicPr>
          <p:cNvPr id="7" name="Imagem 6">
            <a:extLst>
              <a:ext uri="{FF2B5EF4-FFF2-40B4-BE49-F238E27FC236}">
                <a16:creationId xmlns:a16="http://schemas.microsoft.com/office/drawing/2014/main" id="{E2AA5D18-2FD9-4B8F-B0C2-8C3994D7F38F}"/>
              </a:ext>
            </a:extLst>
          </p:cNvPr>
          <p:cNvPicPr>
            <a:picLocks noChangeAspect="1"/>
          </p:cNvPicPr>
          <p:nvPr/>
        </p:nvPicPr>
        <p:blipFill>
          <a:blip r:embed="rId5"/>
          <a:stretch>
            <a:fillRect/>
          </a:stretch>
        </p:blipFill>
        <p:spPr>
          <a:xfrm>
            <a:off x="913795" y="2189650"/>
            <a:ext cx="6044423" cy="4533318"/>
          </a:xfrm>
          <a:prstGeom prst="rect">
            <a:avLst/>
          </a:prstGeom>
        </p:spPr>
      </p:pic>
      <p:pic>
        <p:nvPicPr>
          <p:cNvPr id="1026" name="Picture 2" descr="O hábito é o grande guia da vida... David Hume - Pensador">
            <a:extLst>
              <a:ext uri="{FF2B5EF4-FFF2-40B4-BE49-F238E27FC236}">
                <a16:creationId xmlns:a16="http://schemas.microsoft.com/office/drawing/2014/main" id="{B99D3AAC-27B5-8CB2-7E39-C32A1F942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130" y="4875143"/>
            <a:ext cx="3776870" cy="19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7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844E3-ED6B-4E68-B3E1-4ABAE2CCDFA2}"/>
              </a:ext>
            </a:extLst>
          </p:cNvPr>
          <p:cNvSpPr>
            <a:spLocks noGrp="1"/>
          </p:cNvSpPr>
          <p:nvPr>
            <p:ph type="title"/>
          </p:nvPr>
        </p:nvSpPr>
        <p:spPr/>
        <p:txBody>
          <a:bodyPr/>
          <a:lstStyle/>
          <a:p>
            <a:endParaRPr lang="pt-BR" dirty="0"/>
          </a:p>
        </p:txBody>
      </p:sp>
      <p:pic>
        <p:nvPicPr>
          <p:cNvPr id="5" name="Espaço Reservado para Conteúdo 4">
            <a:extLst>
              <a:ext uri="{FF2B5EF4-FFF2-40B4-BE49-F238E27FC236}">
                <a16:creationId xmlns:a16="http://schemas.microsoft.com/office/drawing/2014/main" id="{F6C7260E-11FF-4CBC-9596-676CC47C5375}"/>
              </a:ext>
            </a:extLst>
          </p:cNvPr>
          <p:cNvPicPr>
            <a:picLocks noGrp="1" noChangeAspect="1"/>
          </p:cNvPicPr>
          <p:nvPr>
            <p:ph idx="1"/>
          </p:nvPr>
        </p:nvPicPr>
        <p:blipFill>
          <a:blip r:embed="rId2"/>
          <a:stretch>
            <a:fillRect/>
          </a:stretch>
        </p:blipFill>
        <p:spPr>
          <a:xfrm>
            <a:off x="2537791" y="1045770"/>
            <a:ext cx="7248938" cy="5442386"/>
          </a:xfrm>
        </p:spPr>
      </p:pic>
      <p:pic>
        <p:nvPicPr>
          <p:cNvPr id="4" name="Imagem 3">
            <a:extLst>
              <a:ext uri="{FF2B5EF4-FFF2-40B4-BE49-F238E27FC236}">
                <a16:creationId xmlns:a16="http://schemas.microsoft.com/office/drawing/2014/main" id="{B2ADE6B8-EC09-47DB-B37F-78606EB93887}"/>
              </a:ext>
            </a:extLst>
          </p:cNvPr>
          <p:cNvPicPr>
            <a:picLocks noChangeAspect="1"/>
          </p:cNvPicPr>
          <p:nvPr/>
        </p:nvPicPr>
        <p:blipFill>
          <a:blip r:embed="rId3"/>
          <a:stretch>
            <a:fillRect/>
          </a:stretch>
        </p:blipFill>
        <p:spPr>
          <a:xfrm>
            <a:off x="10184055" y="2149577"/>
            <a:ext cx="2007945" cy="2368345"/>
          </a:xfrm>
          <a:prstGeom prst="rect">
            <a:avLst/>
          </a:prstGeom>
        </p:spPr>
      </p:pic>
      <p:pic>
        <p:nvPicPr>
          <p:cNvPr id="10" name="Imagem 9">
            <a:extLst>
              <a:ext uri="{FF2B5EF4-FFF2-40B4-BE49-F238E27FC236}">
                <a16:creationId xmlns:a16="http://schemas.microsoft.com/office/drawing/2014/main" id="{206A1FD9-846D-4002-ADAB-32EFFA08085A}"/>
              </a:ext>
            </a:extLst>
          </p:cNvPr>
          <p:cNvPicPr>
            <a:picLocks noChangeAspect="1"/>
          </p:cNvPicPr>
          <p:nvPr/>
        </p:nvPicPr>
        <p:blipFill>
          <a:blip r:embed="rId4"/>
          <a:stretch>
            <a:fillRect/>
          </a:stretch>
        </p:blipFill>
        <p:spPr>
          <a:xfrm>
            <a:off x="-428254" y="2104165"/>
            <a:ext cx="3228604" cy="3228604"/>
          </a:xfrm>
          <a:prstGeom prst="rect">
            <a:avLst/>
          </a:prstGeom>
        </p:spPr>
      </p:pic>
    </p:spTree>
    <p:extLst>
      <p:ext uri="{BB962C8B-B14F-4D97-AF65-F5344CB8AC3E}">
        <p14:creationId xmlns:p14="http://schemas.microsoft.com/office/powerpoint/2010/main" val="38701836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787990">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TM04033937[[fn=Trilha de Vapor]]</Template>
  <TotalTime>601</TotalTime>
  <Words>837</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16</vt:i4>
      </vt:variant>
    </vt:vector>
  </HeadingPairs>
  <TitlesOfParts>
    <vt:vector size="23" baseType="lpstr">
      <vt:lpstr>Algerian</vt:lpstr>
      <vt:lpstr>Arial</vt:lpstr>
      <vt:lpstr>Calibri</vt:lpstr>
      <vt:lpstr>Calisto MT</vt:lpstr>
      <vt:lpstr>Wingdings 2</vt:lpstr>
      <vt:lpstr>tf02787990</vt:lpstr>
      <vt:lpstr>Ardósia</vt:lpstr>
      <vt:lpstr>filosofia</vt:lpstr>
      <vt:lpstr>CORRENTES EPISTEMOLÓGICAS</vt:lpstr>
      <vt:lpstr>Apresentação do PowerPoint</vt:lpstr>
      <vt:lpstr>Empirismo – John locke</vt:lpstr>
      <vt:lpstr>Empirismo – John locke</vt:lpstr>
      <vt:lpstr>Empirismo – John locke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Zeni Zeni</cp:lastModifiedBy>
  <cp:revision>47</cp:revision>
  <dcterms:created xsi:type="dcterms:W3CDTF">2018-05-07T18:38:59Z</dcterms:created>
  <dcterms:modified xsi:type="dcterms:W3CDTF">2024-09-25T10:36:59Z</dcterms:modified>
</cp:coreProperties>
</file>